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9"/>
  </p:notesMasterIdLst>
  <p:sldIdLst>
    <p:sldId id="273" r:id="rId5"/>
    <p:sldId id="278" r:id="rId6"/>
    <p:sldId id="279" r:id="rId7"/>
    <p:sldId id="275" r:id="rId8"/>
  </p:sldIdLst>
  <p:sldSz cx="18288000" cy="10287000"/>
  <p:notesSz cx="6858000" cy="9144000"/>
  <p:embeddedFontLst>
    <p:embeddedFont>
      <p:font typeface="Barlow" pitchFamily="2" charset="77"/>
      <p:regular r:id="rId10"/>
      <p:bold r:id="rId11"/>
      <p:italic r:id="rId12"/>
      <p:boldItalic r:id="rId13"/>
    </p:embeddedFont>
    <p:embeddedFont>
      <p:font typeface="Barlow Light" pitchFamily="2" charset="77"/>
      <p:regular r:id="rId14"/>
      <p:italic r:id="rId15"/>
    </p:embeddedFont>
    <p:embeddedFont>
      <p:font typeface="Cambria Math" panose="02040503050406030204" pitchFamily="18" charset="0"/>
      <p:regular r:id="rId16"/>
    </p:embeddedFont>
    <p:embeddedFont>
      <p:font typeface="YaleNew" panose="02000602050000020003" pitchFamily="2" charset="77"/>
      <p:regular r:id="rId17"/>
      <p:bold r:id="rId18"/>
      <p:italic r:id="rId19"/>
      <p:boldItalic r:id="rId20"/>
    </p:embeddedFont>
    <p:embeddedFont>
      <p:font typeface="YaleNew Bold" panose="02000602050000020003" pitchFamily="2" charset="77"/>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a:srgbClr val="F5F5E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8" autoAdjust="0"/>
    <p:restoredTop sz="88766" autoAdjust="0"/>
  </p:normalViewPr>
  <p:slideViewPr>
    <p:cSldViewPr>
      <p:cViewPr varScale="1">
        <p:scale>
          <a:sx n="71" d="100"/>
          <a:sy n="71" d="100"/>
        </p:scale>
        <p:origin x="56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3852A-D870-9D4E-89A1-68824F1B6B5C}" type="datetimeFigureOut">
              <a:rPr lang="en-US" smtClean="0"/>
              <a:t>7/8/25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9A0BA-8DDE-8F45-97A3-942F672E3358}" type="slidenum">
              <a:rPr lang="en-US" smtClean="0"/>
              <a:t>‹#›</a:t>
            </a:fld>
            <a:endParaRPr lang="en-US"/>
          </a:p>
        </p:txBody>
      </p:sp>
    </p:spTree>
    <p:extLst>
      <p:ext uri="{BB962C8B-B14F-4D97-AF65-F5344CB8AC3E}">
        <p14:creationId xmlns:p14="http://schemas.microsoft.com/office/powerpoint/2010/main" val="49585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Figure 1.1 from Probabilistic Graphical Models by Koller and Friedman</a:t>
            </a:r>
          </a:p>
        </p:txBody>
      </p:sp>
      <p:sp>
        <p:nvSpPr>
          <p:cNvPr id="4" name="Slide Number Placeholder 3"/>
          <p:cNvSpPr>
            <a:spLocks noGrp="1"/>
          </p:cNvSpPr>
          <p:nvPr>
            <p:ph type="sldNum" sz="quarter" idx="5"/>
          </p:nvPr>
        </p:nvSpPr>
        <p:spPr/>
        <p:txBody>
          <a:bodyPr/>
          <a:lstStyle/>
          <a:p>
            <a:fld id="{6929A0BA-8DDE-8F45-97A3-942F672E3358}" type="slidenum">
              <a:rPr lang="en-US" smtClean="0"/>
              <a:t>2</a:t>
            </a:fld>
            <a:endParaRPr lang="en-US"/>
          </a:p>
        </p:txBody>
      </p:sp>
    </p:spTree>
    <p:extLst>
      <p:ext uri="{BB962C8B-B14F-4D97-AF65-F5344CB8AC3E}">
        <p14:creationId xmlns:p14="http://schemas.microsoft.com/office/powerpoint/2010/main" val="3628020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the introduction to Chapter 12 Particle-Based Approximate inference found in Probabilistic Graphical Models by Koller and Friedman.</a:t>
            </a:r>
          </a:p>
          <a:p>
            <a:r>
              <a:rPr lang="en-US" dirty="0"/>
              <a:t>Points on the graph are only illustrative of the variation in techniques.</a:t>
            </a:r>
          </a:p>
        </p:txBody>
      </p:sp>
      <p:sp>
        <p:nvSpPr>
          <p:cNvPr id="4" name="Slide Number Placeholder 3"/>
          <p:cNvSpPr>
            <a:spLocks noGrp="1"/>
          </p:cNvSpPr>
          <p:nvPr>
            <p:ph type="sldNum" sz="quarter" idx="5"/>
          </p:nvPr>
        </p:nvSpPr>
        <p:spPr/>
        <p:txBody>
          <a:bodyPr/>
          <a:lstStyle/>
          <a:p>
            <a:fld id="{6929A0BA-8DDE-8F45-97A3-942F672E3358}" type="slidenum">
              <a:rPr lang="en-US" smtClean="0"/>
              <a:t>3</a:t>
            </a:fld>
            <a:endParaRPr lang="en-US"/>
          </a:p>
        </p:txBody>
      </p:sp>
    </p:spTree>
    <p:extLst>
      <p:ext uri="{BB962C8B-B14F-4D97-AF65-F5344CB8AC3E}">
        <p14:creationId xmlns:p14="http://schemas.microsoft.com/office/powerpoint/2010/main" val="2615771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v1">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0" name="Title 8">
            <a:extLst>
              <a:ext uri="{FF2B5EF4-FFF2-40B4-BE49-F238E27FC236}">
                <a16:creationId xmlns:a16="http://schemas.microsoft.com/office/drawing/2014/main" id="{3D307425-7897-028E-2720-6E62D7A49F07}"/>
              </a:ext>
            </a:extLst>
          </p:cNvPr>
          <p:cNvSpPr>
            <a:spLocks noGrp="1"/>
          </p:cNvSpPr>
          <p:nvPr>
            <p:ph type="title" hasCustomPrompt="1"/>
          </p:nvPr>
        </p:nvSpPr>
        <p:spPr>
          <a:xfrm>
            <a:off x="2362200" y="3924300"/>
            <a:ext cx="13563600" cy="1219200"/>
          </a:xfrm>
        </p:spPr>
        <p:txBody>
          <a:bodyPr>
            <a:noAutofit/>
          </a:bodyPr>
          <a:lstStyle>
            <a:lvl1pPr>
              <a:defRPr sz="9000"/>
            </a:lvl1pPr>
          </a:lstStyle>
          <a:p>
            <a:pPr marL="0" marR="0" lvl="0" indent="0" algn="ctr" defTabSz="914400" rtl="0" eaLnBrk="1" fontAlgn="auto" latinLnBrk="0" hangingPunct="1">
              <a:lnSpc>
                <a:spcPts val="9720"/>
              </a:lnSpc>
              <a:spcBef>
                <a:spcPts val="0"/>
              </a:spcBef>
              <a:spcAft>
                <a:spcPts val="0"/>
              </a:spcAft>
              <a:buClrTx/>
              <a:buSzTx/>
              <a:buFontTx/>
              <a:buNone/>
              <a:tabLst/>
              <a:defRPr/>
            </a:pPr>
            <a:r>
              <a:rPr kumimoji="0" lang="en-US" sz="9000" b="1" i="0" u="none" strike="noStrike" kern="1200" cap="none" spc="0" normalizeH="0" baseline="0" noProof="0" dirty="0">
                <a:ln>
                  <a:noFill/>
                </a:ln>
                <a:solidFill>
                  <a:srgbClr val="00356B"/>
                </a:solidFill>
                <a:effectLst/>
                <a:uLnTx/>
                <a:uFillTx/>
                <a:latin typeface="YaleNew Bold"/>
                <a:ea typeface="YaleNew Bold"/>
                <a:cs typeface="YaleNew Bold"/>
                <a:sym typeface="YaleNew Bold"/>
              </a:rPr>
              <a:t>DSDE PowerPoint Template</a:t>
            </a:r>
          </a:p>
        </p:txBody>
      </p:sp>
      <p:sp>
        <p:nvSpPr>
          <p:cNvPr id="16" name="Text Placeholder 12">
            <a:extLst>
              <a:ext uri="{FF2B5EF4-FFF2-40B4-BE49-F238E27FC236}">
                <a16:creationId xmlns:a16="http://schemas.microsoft.com/office/drawing/2014/main" id="{E2858D4C-D851-AFA0-600E-338B76176C37}"/>
              </a:ext>
            </a:extLst>
          </p:cNvPr>
          <p:cNvSpPr>
            <a:spLocks noGrp="1"/>
          </p:cNvSpPr>
          <p:nvPr>
            <p:ph type="body" sz="quarter" idx="14" hasCustomPrompt="1"/>
          </p:nvPr>
        </p:nvSpPr>
        <p:spPr>
          <a:xfrm>
            <a:off x="4912318" y="5372101"/>
            <a:ext cx="8458199" cy="838200"/>
          </a:xfrm>
        </p:spPr>
        <p:txBody>
          <a:bodyPr>
            <a:normAutofit/>
          </a:bodyPr>
          <a:lstStyle>
            <a:lvl1pPr algn="ctr">
              <a:defRPr sz="4200" b="0"/>
            </a:lvl1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4400" dirty="0">
                <a:solidFill>
                  <a:srgbClr val="00356B"/>
                </a:solidFill>
                <a:latin typeface="Barlow"/>
                <a:ea typeface="Barlow"/>
                <a:cs typeface="Barlow"/>
                <a:sym typeface="Barlow"/>
              </a:rPr>
              <a:t>Front page option 1</a:t>
            </a:r>
          </a:p>
        </p:txBody>
      </p:sp>
    </p:spTree>
    <p:extLst>
      <p:ext uri="{BB962C8B-B14F-4D97-AF65-F5344CB8AC3E}">
        <p14:creationId xmlns:p14="http://schemas.microsoft.com/office/powerpoint/2010/main" val="197109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nary Code">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CBA2D953-A20C-AFB1-72D0-36FF673B698C}"/>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A7E95090-77C0-743F-183C-BD240DB5F93D}"/>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845C14C9-7F43-EB85-E10F-E4685882673D}"/>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750271DC-A84F-672A-8C0D-8DA8D7CE0E2F}"/>
              </a:ext>
            </a:extLst>
          </p:cNvPr>
          <p:cNvSpPr/>
          <p:nvPr userDrawn="1"/>
        </p:nvSpPr>
        <p:spPr>
          <a:xfrm>
            <a:off x="9655393" y="0"/>
            <a:ext cx="9056080" cy="8351956"/>
          </a:xfrm>
          <a:custGeom>
            <a:avLst/>
            <a:gdLst/>
            <a:ahLst/>
            <a:cxnLst/>
            <a:rect l="l" t="t" r="r" b="b"/>
            <a:pathLst>
              <a:path w="9056080" h="8351956">
                <a:moveTo>
                  <a:pt x="0" y="0"/>
                </a:moveTo>
                <a:lnTo>
                  <a:pt x="9056080" y="0"/>
                </a:lnTo>
                <a:lnTo>
                  <a:pt x="9056080" y="8351956"/>
                </a:lnTo>
                <a:lnTo>
                  <a:pt x="0" y="8351956"/>
                </a:lnTo>
                <a:lnTo>
                  <a:pt x="0" y="0"/>
                </a:lnTo>
                <a:close/>
              </a:path>
            </a:pathLst>
          </a:custGeom>
          <a:blipFill>
            <a:blip r:embed="rId3"/>
            <a:stretch>
              <a:fillRect l="-43477"/>
            </a:stretch>
          </a:blipFill>
        </p:spPr>
        <p:txBody>
          <a:bodyPr/>
          <a:lstStyle/>
          <a:p>
            <a:endParaRPr lang="en-US"/>
          </a:p>
        </p:txBody>
      </p:sp>
      <p:sp>
        <p:nvSpPr>
          <p:cNvPr id="13" name="Text Placeholder 26">
            <a:extLst>
              <a:ext uri="{FF2B5EF4-FFF2-40B4-BE49-F238E27FC236}">
                <a16:creationId xmlns:a16="http://schemas.microsoft.com/office/drawing/2014/main" id="{609C106A-9376-CB28-1982-F752C3DF02C0}"/>
              </a:ext>
            </a:extLst>
          </p:cNvPr>
          <p:cNvSpPr>
            <a:spLocks noGrp="1"/>
          </p:cNvSpPr>
          <p:nvPr>
            <p:ph type="body" sz="quarter" idx="18" hasCustomPrompt="1"/>
          </p:nvPr>
        </p:nvSpPr>
        <p:spPr>
          <a:xfrm>
            <a:off x="1866046" y="2005483"/>
            <a:ext cx="6973154" cy="1156817"/>
          </a:xfrm>
        </p:spPr>
        <p:txBody>
          <a:bodyPr>
            <a:noAutofit/>
          </a:bodyPr>
          <a:lstStyle>
            <a:lvl1pPr algn="l">
              <a:defRPr sz="6400">
                <a:latin typeface="YaleNew" panose="02000602050000020003" pitchFamily="2" charset="77"/>
              </a:defRPr>
            </a:lvl1pPr>
          </a:lstStyle>
          <a:p>
            <a:pPr lvl="0"/>
            <a:r>
              <a:rPr lang="en-US" dirty="0"/>
              <a:t>Graphic Elements</a:t>
            </a:r>
          </a:p>
        </p:txBody>
      </p:sp>
      <p:sp>
        <p:nvSpPr>
          <p:cNvPr id="21" name="Text Placeholder 18">
            <a:extLst>
              <a:ext uri="{FF2B5EF4-FFF2-40B4-BE49-F238E27FC236}">
                <a16:creationId xmlns:a16="http://schemas.microsoft.com/office/drawing/2014/main" id="{D7B30280-E012-3617-AB8E-86E0B177637F}"/>
              </a:ext>
            </a:extLst>
          </p:cNvPr>
          <p:cNvSpPr>
            <a:spLocks noGrp="1"/>
          </p:cNvSpPr>
          <p:nvPr>
            <p:ph type="body" sz="quarter" idx="19" hasCustomPrompt="1"/>
          </p:nvPr>
        </p:nvSpPr>
        <p:spPr>
          <a:xfrm>
            <a:off x="1866046" y="3304069"/>
            <a:ext cx="6766562" cy="1371600"/>
          </a:xfrm>
        </p:spPr>
        <p:txBody>
          <a:bodyPr>
            <a:normAutofit/>
          </a:bodyPr>
          <a:lstStyle>
            <a:lvl1pPr>
              <a:defRPr sz="2400" b="0"/>
            </a:lvl1pPr>
          </a:lstStyle>
          <a:p>
            <a:pPr algn="l">
              <a:lnSpc>
                <a:spcPts val="3120"/>
              </a:lnSpc>
            </a:pPr>
            <a:r>
              <a:rPr lang="en-US" sz="2400" spc="24" dirty="0">
                <a:solidFill>
                  <a:srgbClr val="00356B"/>
                </a:solidFill>
                <a:latin typeface="Barlow"/>
                <a:ea typeface="Barlow"/>
                <a:cs typeface="Barlow"/>
                <a:sym typeface="Barlow"/>
              </a:rPr>
              <a:t>These are particularly helpful when designing print or digital materials to create depth and dimension in design.</a:t>
            </a:r>
          </a:p>
        </p:txBody>
      </p:sp>
    </p:spTree>
    <p:extLst>
      <p:ext uri="{BB962C8B-B14F-4D97-AF65-F5344CB8AC3E}">
        <p14:creationId xmlns:p14="http://schemas.microsoft.com/office/powerpoint/2010/main" val="204617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B8CDACD7-6771-1542-A35B-781E8ED3176D}"/>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B9F3FBF5-2CC0-8328-B1D7-BFD3AB824284}"/>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151565D9-5FB2-829F-DC53-785A72C1730E}"/>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D77A5C40-58C5-808B-0E58-28C677E6301E}"/>
              </a:ext>
            </a:extLst>
          </p:cNvPr>
          <p:cNvSpPr/>
          <p:nvPr userDrawn="1"/>
        </p:nvSpPr>
        <p:spPr>
          <a:xfrm>
            <a:off x="15330803"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3"/>
            <a:stretch>
              <a:fillRect/>
            </a:stretch>
          </a:blipFill>
        </p:spPr>
        <p:txBody>
          <a:bodyPr/>
          <a:lstStyle/>
          <a:p>
            <a:endParaRPr lang="en-US"/>
          </a:p>
        </p:txBody>
      </p:sp>
      <p:sp>
        <p:nvSpPr>
          <p:cNvPr id="10" name="Freeform 6">
            <a:extLst>
              <a:ext uri="{FF2B5EF4-FFF2-40B4-BE49-F238E27FC236}">
                <a16:creationId xmlns:a16="http://schemas.microsoft.com/office/drawing/2014/main" id="{51AD8899-F43D-AD73-8A1A-DC7D2AF04EBA}"/>
              </a:ext>
            </a:extLst>
          </p:cNvPr>
          <p:cNvSpPr/>
          <p:nvPr userDrawn="1"/>
        </p:nvSpPr>
        <p:spPr>
          <a:xfrm>
            <a:off x="15330803"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02F6CAB5-7C0B-C112-F8B4-30E4DF9B167C}"/>
              </a:ext>
            </a:extLst>
          </p:cNvPr>
          <p:cNvSpPr/>
          <p:nvPr userDrawn="1"/>
        </p:nvSpPr>
        <p:spPr>
          <a:xfrm>
            <a:off x="8722371"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5"/>
            <a:stretch>
              <a:fillRect/>
            </a:stretch>
          </a:blipFill>
        </p:spPr>
        <p:txBody>
          <a:bodyPr/>
          <a:lstStyle/>
          <a:p>
            <a:endParaRPr lang="en-US"/>
          </a:p>
        </p:txBody>
      </p:sp>
      <p:sp>
        <p:nvSpPr>
          <p:cNvPr id="12" name="Freeform 8">
            <a:extLst>
              <a:ext uri="{FF2B5EF4-FFF2-40B4-BE49-F238E27FC236}">
                <a16:creationId xmlns:a16="http://schemas.microsoft.com/office/drawing/2014/main" id="{EBA19F5D-0796-938F-48A3-162081F164A0}"/>
              </a:ext>
            </a:extLst>
          </p:cNvPr>
          <p:cNvSpPr>
            <a:spLocks/>
          </p:cNvSpPr>
          <p:nvPr userDrawn="1"/>
        </p:nvSpPr>
        <p:spPr>
          <a:xfrm>
            <a:off x="8722371"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6"/>
            <a:stretch>
              <a:fillRect/>
            </a:stretch>
          </a:blipFill>
        </p:spPr>
        <p:txBody>
          <a:bodyPr/>
          <a:lstStyle/>
          <a:p>
            <a:endParaRPr lang="en-US"/>
          </a:p>
        </p:txBody>
      </p:sp>
      <p:sp>
        <p:nvSpPr>
          <p:cNvPr id="13" name="Freeform 9">
            <a:extLst>
              <a:ext uri="{FF2B5EF4-FFF2-40B4-BE49-F238E27FC236}">
                <a16:creationId xmlns:a16="http://schemas.microsoft.com/office/drawing/2014/main" id="{BAD4CA6C-5BEC-72F6-F241-A6AA0AF0BF5B}"/>
              </a:ext>
            </a:extLst>
          </p:cNvPr>
          <p:cNvSpPr/>
          <p:nvPr userDrawn="1"/>
        </p:nvSpPr>
        <p:spPr>
          <a:xfrm>
            <a:off x="9960933"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7"/>
            <a:stretch>
              <a:fillRect/>
            </a:stretch>
          </a:blipFill>
        </p:spPr>
        <p:txBody>
          <a:bodyPr/>
          <a:lstStyle/>
          <a:p>
            <a:endParaRPr lang="en-US"/>
          </a:p>
        </p:txBody>
      </p:sp>
      <p:sp>
        <p:nvSpPr>
          <p:cNvPr id="14" name="Freeform 10">
            <a:extLst>
              <a:ext uri="{FF2B5EF4-FFF2-40B4-BE49-F238E27FC236}">
                <a16:creationId xmlns:a16="http://schemas.microsoft.com/office/drawing/2014/main" id="{4491030C-FA04-D8ED-E144-39663B8DB2E1}"/>
              </a:ext>
            </a:extLst>
          </p:cNvPr>
          <p:cNvSpPr/>
          <p:nvPr userDrawn="1"/>
        </p:nvSpPr>
        <p:spPr>
          <a:xfrm>
            <a:off x="13127992"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8"/>
            <a:stretch>
              <a:fillRect/>
            </a:stretch>
          </a:blipFill>
        </p:spPr>
        <p:txBody>
          <a:bodyPr/>
          <a:lstStyle/>
          <a:p>
            <a:endParaRPr lang="en-US"/>
          </a:p>
        </p:txBody>
      </p:sp>
      <p:sp>
        <p:nvSpPr>
          <p:cNvPr id="15" name="Freeform 11">
            <a:extLst>
              <a:ext uri="{FF2B5EF4-FFF2-40B4-BE49-F238E27FC236}">
                <a16:creationId xmlns:a16="http://schemas.microsoft.com/office/drawing/2014/main" id="{70B64DA4-0BD0-5C3C-D64F-C57B799D648D}"/>
              </a:ext>
            </a:extLst>
          </p:cNvPr>
          <p:cNvSpPr/>
          <p:nvPr userDrawn="1"/>
        </p:nvSpPr>
        <p:spPr>
          <a:xfrm>
            <a:off x="1216374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9"/>
            <a:stretch>
              <a:fillRect/>
            </a:stretch>
          </a:blipFill>
        </p:spPr>
        <p:txBody>
          <a:bodyPr/>
          <a:lstStyle/>
          <a:p>
            <a:endParaRPr lang="en-US"/>
          </a:p>
        </p:txBody>
      </p:sp>
      <p:sp>
        <p:nvSpPr>
          <p:cNvPr id="16" name="Freeform 12">
            <a:extLst>
              <a:ext uri="{FF2B5EF4-FFF2-40B4-BE49-F238E27FC236}">
                <a16:creationId xmlns:a16="http://schemas.microsoft.com/office/drawing/2014/main" id="{A22A0F17-37A5-BAF4-2E95-967167DBA607}"/>
              </a:ext>
            </a:extLst>
          </p:cNvPr>
          <p:cNvSpPr/>
          <p:nvPr userDrawn="1"/>
        </p:nvSpPr>
        <p:spPr>
          <a:xfrm>
            <a:off x="10925181" y="1242993"/>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0"/>
            <a:stretch>
              <a:fillRect/>
            </a:stretch>
          </a:blipFill>
        </p:spPr>
        <p:txBody>
          <a:bodyPr/>
          <a:lstStyle/>
          <a:p>
            <a:endParaRPr lang="en-US"/>
          </a:p>
        </p:txBody>
      </p:sp>
      <p:sp>
        <p:nvSpPr>
          <p:cNvPr id="17" name="Freeform 13">
            <a:extLst>
              <a:ext uri="{FF2B5EF4-FFF2-40B4-BE49-F238E27FC236}">
                <a16:creationId xmlns:a16="http://schemas.microsoft.com/office/drawing/2014/main" id="{43B7A7A6-9688-F072-B820-818D5E1D195A}"/>
              </a:ext>
            </a:extLst>
          </p:cNvPr>
          <p:cNvSpPr/>
          <p:nvPr userDrawn="1"/>
        </p:nvSpPr>
        <p:spPr>
          <a:xfrm>
            <a:off x="8722371"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1"/>
            <a:stretch>
              <a:fillRect/>
            </a:stretch>
          </a:blipFill>
        </p:spPr>
        <p:txBody>
          <a:bodyPr/>
          <a:lstStyle/>
          <a:p>
            <a:endParaRPr lang="en-US"/>
          </a:p>
        </p:txBody>
      </p:sp>
      <p:sp>
        <p:nvSpPr>
          <p:cNvPr id="18" name="Freeform 14">
            <a:extLst>
              <a:ext uri="{FF2B5EF4-FFF2-40B4-BE49-F238E27FC236}">
                <a16:creationId xmlns:a16="http://schemas.microsoft.com/office/drawing/2014/main" id="{AE7C48A8-A1FD-E8BB-9FF5-86201D1E3A63}"/>
              </a:ext>
            </a:extLst>
          </p:cNvPr>
          <p:cNvSpPr/>
          <p:nvPr userDrawn="1"/>
        </p:nvSpPr>
        <p:spPr>
          <a:xfrm>
            <a:off x="13127992"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2"/>
            <a:stretch>
              <a:fillRect/>
            </a:stretch>
          </a:blipFill>
        </p:spPr>
        <p:txBody>
          <a:bodyPr/>
          <a:lstStyle/>
          <a:p>
            <a:endParaRPr lang="en-US"/>
          </a:p>
        </p:txBody>
      </p:sp>
      <p:sp>
        <p:nvSpPr>
          <p:cNvPr id="19" name="Freeform 15">
            <a:extLst>
              <a:ext uri="{FF2B5EF4-FFF2-40B4-BE49-F238E27FC236}">
                <a16:creationId xmlns:a16="http://schemas.microsoft.com/office/drawing/2014/main" id="{49ABE965-BDC3-267C-3691-36D68B86F6BD}"/>
              </a:ext>
            </a:extLst>
          </p:cNvPr>
          <p:cNvSpPr/>
          <p:nvPr userDrawn="1"/>
        </p:nvSpPr>
        <p:spPr>
          <a:xfrm>
            <a:off x="10925181" y="5267766"/>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3"/>
            <a:stretch>
              <a:fillRect/>
            </a:stretch>
          </a:blipFill>
        </p:spPr>
        <p:txBody>
          <a:bodyPr/>
          <a:lstStyle/>
          <a:p>
            <a:endParaRPr lang="en-US"/>
          </a:p>
        </p:txBody>
      </p:sp>
      <p:sp>
        <p:nvSpPr>
          <p:cNvPr id="20" name="Freeform 16">
            <a:extLst>
              <a:ext uri="{FF2B5EF4-FFF2-40B4-BE49-F238E27FC236}">
                <a16:creationId xmlns:a16="http://schemas.microsoft.com/office/drawing/2014/main" id="{CF65CC32-4614-00AD-BA24-FFBE70103A8A}"/>
              </a:ext>
            </a:extLst>
          </p:cNvPr>
          <p:cNvSpPr/>
          <p:nvPr userDrawn="1"/>
        </p:nvSpPr>
        <p:spPr>
          <a:xfrm>
            <a:off x="1436655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4"/>
            <a:stretch>
              <a:fillRect/>
            </a:stretch>
          </a:blipFill>
        </p:spPr>
        <p:txBody>
          <a:bodyPr/>
          <a:lstStyle/>
          <a:p>
            <a:endParaRPr lang="en-US"/>
          </a:p>
        </p:txBody>
      </p:sp>
      <p:sp>
        <p:nvSpPr>
          <p:cNvPr id="21" name="Freeform 17">
            <a:extLst>
              <a:ext uri="{FF2B5EF4-FFF2-40B4-BE49-F238E27FC236}">
                <a16:creationId xmlns:a16="http://schemas.microsoft.com/office/drawing/2014/main" id="{A6850A12-A179-5597-ACC8-32B87C14B61A}"/>
              </a:ext>
            </a:extLst>
          </p:cNvPr>
          <p:cNvSpPr/>
          <p:nvPr userDrawn="1"/>
        </p:nvSpPr>
        <p:spPr>
          <a:xfrm>
            <a:off x="15330803"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5"/>
            <a:stretch>
              <a:fillRect/>
            </a:stretch>
          </a:blipFill>
        </p:spPr>
        <p:txBody>
          <a:bodyPr/>
          <a:lstStyle/>
          <a:p>
            <a:endParaRPr lang="en-US"/>
          </a:p>
        </p:txBody>
      </p:sp>
      <p:sp>
        <p:nvSpPr>
          <p:cNvPr id="22" name="Freeform 18">
            <a:extLst>
              <a:ext uri="{FF2B5EF4-FFF2-40B4-BE49-F238E27FC236}">
                <a16:creationId xmlns:a16="http://schemas.microsoft.com/office/drawing/2014/main" id="{6C291CB9-1453-F930-F4ED-4FD2CEC2F493}"/>
              </a:ext>
            </a:extLst>
          </p:cNvPr>
          <p:cNvSpPr/>
          <p:nvPr userDrawn="1"/>
        </p:nvSpPr>
        <p:spPr>
          <a:xfrm>
            <a:off x="10925181" y="3255379"/>
            <a:ext cx="1928497" cy="1721637"/>
          </a:xfrm>
          <a:custGeom>
            <a:avLst/>
            <a:gdLst/>
            <a:ahLst/>
            <a:cxnLst/>
            <a:rect l="l" t="t" r="r" b="b"/>
            <a:pathLst>
              <a:path w="1928497" h="1721637">
                <a:moveTo>
                  <a:pt x="0" y="0"/>
                </a:moveTo>
                <a:lnTo>
                  <a:pt x="1928498" y="0"/>
                </a:lnTo>
                <a:lnTo>
                  <a:pt x="1928498" y="1721638"/>
                </a:lnTo>
                <a:lnTo>
                  <a:pt x="0" y="1721638"/>
                </a:lnTo>
                <a:lnTo>
                  <a:pt x="0" y="0"/>
                </a:lnTo>
                <a:close/>
              </a:path>
            </a:pathLst>
          </a:custGeom>
          <a:blipFill>
            <a:blip r:embed="rId16"/>
            <a:stretch>
              <a:fillRect/>
            </a:stretch>
          </a:blipFill>
        </p:spPr>
        <p:txBody>
          <a:bodyPr/>
          <a:lstStyle/>
          <a:p>
            <a:endParaRPr lang="en-US"/>
          </a:p>
        </p:txBody>
      </p:sp>
      <p:sp>
        <p:nvSpPr>
          <p:cNvPr id="23" name="Freeform 19">
            <a:extLst>
              <a:ext uri="{FF2B5EF4-FFF2-40B4-BE49-F238E27FC236}">
                <a16:creationId xmlns:a16="http://schemas.microsoft.com/office/drawing/2014/main" id="{ED1AE419-C783-7CDB-72C5-A7B1BB7EAD55}"/>
              </a:ext>
            </a:extLst>
          </p:cNvPr>
          <p:cNvSpPr/>
          <p:nvPr userDrawn="1"/>
        </p:nvSpPr>
        <p:spPr>
          <a:xfrm>
            <a:off x="13127992"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7"/>
            <a:stretch>
              <a:fillRect/>
            </a:stretch>
          </a:blipFill>
        </p:spPr>
        <p:txBody>
          <a:bodyPr/>
          <a:lstStyle/>
          <a:p>
            <a:endParaRPr lang="en-US"/>
          </a:p>
        </p:txBody>
      </p:sp>
      <p:sp>
        <p:nvSpPr>
          <p:cNvPr id="29" name="Text Placeholder 27">
            <a:extLst>
              <a:ext uri="{FF2B5EF4-FFF2-40B4-BE49-F238E27FC236}">
                <a16:creationId xmlns:a16="http://schemas.microsoft.com/office/drawing/2014/main" id="{690A9AA0-5E9F-7EC5-7437-5FAF20EAEDAD}"/>
              </a:ext>
            </a:extLst>
          </p:cNvPr>
          <p:cNvSpPr>
            <a:spLocks noGrp="1"/>
          </p:cNvSpPr>
          <p:nvPr>
            <p:ph type="body" sz="quarter" idx="10" hasCustomPrompt="1"/>
          </p:nvPr>
        </p:nvSpPr>
        <p:spPr>
          <a:xfrm>
            <a:off x="1908807" y="3342169"/>
            <a:ext cx="6539250" cy="5474970"/>
          </a:xfrm>
        </p:spPr>
        <p:txBody>
          <a:bodyPr/>
          <a:lstStyle>
            <a:lvl1pPr>
              <a:spcAft>
                <a:spcPts val="0"/>
              </a:spcAft>
              <a:defRPr b="0"/>
            </a:lvl1pPr>
            <a:lvl2pPr>
              <a:lnSpc>
                <a:spcPct val="100000"/>
              </a:lnSpc>
              <a:spcAft>
                <a:spcPts val="0"/>
              </a:spcAft>
              <a:defRPr b="0"/>
            </a:lvl2pPr>
          </a:lstStyle>
          <a:p>
            <a:pPr algn="l">
              <a:lnSpc>
                <a:spcPts val="3120"/>
              </a:lnSpc>
            </a:pPr>
            <a:r>
              <a:rPr lang="en-US" sz="2400" spc="24" dirty="0">
                <a:solidFill>
                  <a:srgbClr val="00356B"/>
                </a:solidFill>
                <a:latin typeface="Barlow"/>
                <a:ea typeface="Barlow"/>
                <a:cs typeface="Barlow"/>
                <a:sym typeface="Barlow"/>
              </a:rPr>
              <a:t>These can be used paired with the wordmark or brand mark to accentuate the work of the brand. These can be used across web, digital, print, and merchandise.</a:t>
            </a:r>
          </a:p>
          <a:p>
            <a:pPr algn="l">
              <a:lnSpc>
                <a:spcPts val="3120"/>
              </a:lnSpc>
            </a:pPr>
            <a:endParaRPr lang="en-US" sz="2400" spc="24" dirty="0">
              <a:solidFill>
                <a:srgbClr val="00356B"/>
              </a:solidFill>
              <a:latin typeface="Barlow"/>
              <a:ea typeface="Barlow"/>
              <a:cs typeface="Barlow"/>
              <a:sym typeface="Barlow"/>
            </a:endParaRP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Nodes</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Research</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Artificial intelligence</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Machine learning</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Data</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Collaboration</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Input &amp; output</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Human/machine interaction</a:t>
            </a:r>
          </a:p>
        </p:txBody>
      </p:sp>
      <p:sp>
        <p:nvSpPr>
          <p:cNvPr id="31" name="Text Placeholder 26">
            <a:extLst>
              <a:ext uri="{FF2B5EF4-FFF2-40B4-BE49-F238E27FC236}">
                <a16:creationId xmlns:a16="http://schemas.microsoft.com/office/drawing/2014/main" id="{1A7BD3AA-825B-180D-D954-1EE2D8CC6A33}"/>
              </a:ext>
            </a:extLst>
          </p:cNvPr>
          <p:cNvSpPr>
            <a:spLocks noGrp="1"/>
          </p:cNvSpPr>
          <p:nvPr>
            <p:ph type="body" sz="quarter" idx="18" hasCustomPrompt="1"/>
          </p:nvPr>
        </p:nvSpPr>
        <p:spPr>
          <a:xfrm>
            <a:off x="1866045" y="2005483"/>
            <a:ext cx="6582011" cy="1156817"/>
          </a:xfrm>
        </p:spPr>
        <p:txBody>
          <a:bodyPr>
            <a:noAutofit/>
          </a:bodyPr>
          <a:lstStyle>
            <a:lvl1pPr algn="l">
              <a:defRPr sz="6400">
                <a:latin typeface="YaleNew" panose="02000602050000020003" pitchFamily="2" charset="77"/>
              </a:defRPr>
            </a:lvl1pPr>
          </a:lstStyle>
          <a:p>
            <a:pPr lvl="0"/>
            <a:r>
              <a:rPr lang="en-US" dirty="0"/>
              <a:t>Icons</a:t>
            </a:r>
          </a:p>
        </p:txBody>
      </p:sp>
    </p:spTree>
    <p:extLst>
      <p:ext uri="{BB962C8B-B14F-4D97-AF65-F5344CB8AC3E}">
        <p14:creationId xmlns:p14="http://schemas.microsoft.com/office/powerpoint/2010/main" val="4276967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226ECEFF-0115-6782-FE73-9C9E4E433577}"/>
              </a:ext>
            </a:extLst>
          </p:cNvPr>
          <p:cNvSpPr/>
          <p:nvPr userDrawn="1"/>
        </p:nvSpPr>
        <p:spPr>
          <a:xfrm>
            <a:off x="140061" y="0"/>
            <a:ext cx="18147939" cy="10367010"/>
          </a:xfrm>
          <a:custGeom>
            <a:avLst/>
            <a:gdLst/>
            <a:ahLst/>
            <a:cxnLst/>
            <a:rect l="l" t="t" r="r" b="b"/>
            <a:pathLst>
              <a:path w="18147939" h="10367010">
                <a:moveTo>
                  <a:pt x="0" y="0"/>
                </a:moveTo>
                <a:lnTo>
                  <a:pt x="18147939" y="0"/>
                </a:lnTo>
                <a:lnTo>
                  <a:pt x="18147939" y="10367010"/>
                </a:lnTo>
                <a:lnTo>
                  <a:pt x="0" y="10367010"/>
                </a:lnTo>
                <a:lnTo>
                  <a:pt x="0" y="0"/>
                </a:lnTo>
                <a:close/>
              </a:path>
            </a:pathLst>
          </a:custGeom>
          <a:blipFill>
            <a:blip r:embed="rId2"/>
            <a:stretch>
              <a:fillRect t="-8315" b="-8315"/>
            </a:stretch>
          </a:blipFill>
        </p:spPr>
        <p:txBody>
          <a:bodyPr/>
          <a:lstStyle/>
          <a:p>
            <a:endParaRPr lang="en-US"/>
          </a:p>
        </p:txBody>
      </p:sp>
      <p:grpSp>
        <p:nvGrpSpPr>
          <p:cNvPr id="7" name="Group 3">
            <a:extLst>
              <a:ext uri="{FF2B5EF4-FFF2-40B4-BE49-F238E27FC236}">
                <a16:creationId xmlns:a16="http://schemas.microsoft.com/office/drawing/2014/main" id="{87DC48A1-1499-B890-F1C5-7429ABE2C791}"/>
              </a:ext>
            </a:extLst>
          </p:cNvPr>
          <p:cNvGrpSpPr/>
          <p:nvPr userDrawn="1"/>
        </p:nvGrpSpPr>
        <p:grpSpPr>
          <a:xfrm>
            <a:off x="228807" y="-180826"/>
            <a:ext cx="18059193" cy="10467826"/>
            <a:chOff x="0" y="-47625"/>
            <a:chExt cx="4756331" cy="2756958"/>
          </a:xfrm>
        </p:grpSpPr>
        <p:sp>
          <p:nvSpPr>
            <p:cNvPr id="8" name="Freeform 4">
              <a:extLst>
                <a:ext uri="{FF2B5EF4-FFF2-40B4-BE49-F238E27FC236}">
                  <a16:creationId xmlns:a16="http://schemas.microsoft.com/office/drawing/2014/main" id="{7A849CEA-7F33-D714-A74F-7E0487855772}"/>
                </a:ext>
              </a:extLst>
            </p:cNvPr>
            <p:cNvSpPr/>
            <p:nvPr/>
          </p:nvSpPr>
          <p:spPr>
            <a:xfrm>
              <a:off x="0" y="0"/>
              <a:ext cx="4756331" cy="2709333"/>
            </a:xfrm>
            <a:custGeom>
              <a:avLst/>
              <a:gdLst/>
              <a:ahLst/>
              <a:cxnLst/>
              <a:rect l="l" t="t" r="r" b="b"/>
              <a:pathLst>
                <a:path w="4756331" h="2709333">
                  <a:moveTo>
                    <a:pt x="0" y="0"/>
                  </a:moveTo>
                  <a:lnTo>
                    <a:pt x="4756331" y="0"/>
                  </a:lnTo>
                  <a:lnTo>
                    <a:pt x="4756331" y="2709333"/>
                  </a:lnTo>
                  <a:lnTo>
                    <a:pt x="0" y="2709333"/>
                  </a:lnTo>
                  <a:close/>
                </a:path>
              </a:pathLst>
            </a:custGeom>
            <a:solidFill>
              <a:srgbClr val="00356B">
                <a:alpha val="66667"/>
              </a:srgbClr>
            </a:solidFill>
          </p:spPr>
          <p:txBody>
            <a:bodyPr/>
            <a:lstStyle/>
            <a:p>
              <a:endParaRPr lang="en-US"/>
            </a:p>
          </p:txBody>
        </p:sp>
        <p:sp>
          <p:nvSpPr>
            <p:cNvPr id="9" name="TextBox 5">
              <a:extLst>
                <a:ext uri="{FF2B5EF4-FFF2-40B4-BE49-F238E27FC236}">
                  <a16:creationId xmlns:a16="http://schemas.microsoft.com/office/drawing/2014/main" id="{853E1A39-7EFB-6938-D4C9-E12273BA0111}"/>
                </a:ext>
              </a:extLst>
            </p:cNvPr>
            <p:cNvSpPr txBox="1"/>
            <p:nvPr/>
          </p:nvSpPr>
          <p:spPr>
            <a:xfrm>
              <a:off x="0" y="-47625"/>
              <a:ext cx="4756331" cy="2756958"/>
            </a:xfrm>
            <a:prstGeom prst="rect">
              <a:avLst/>
            </a:prstGeom>
          </p:spPr>
          <p:txBody>
            <a:bodyPr lIns="50800" tIns="50800" rIns="50800" bIns="50800" rtlCol="0" anchor="ctr"/>
            <a:lstStyle/>
            <a:p>
              <a:pPr algn="ctr">
                <a:lnSpc>
                  <a:spcPts val="2659"/>
                </a:lnSpc>
              </a:pPr>
              <a:endParaRPr/>
            </a:p>
          </p:txBody>
        </p:sp>
      </p:grpSp>
      <p:sp>
        <p:nvSpPr>
          <p:cNvPr id="10" name="Freeform 6">
            <a:extLst>
              <a:ext uri="{FF2B5EF4-FFF2-40B4-BE49-F238E27FC236}">
                <a16:creationId xmlns:a16="http://schemas.microsoft.com/office/drawing/2014/main" id="{492C3BCF-DD0B-0B8B-18BD-D0A794553E7E}"/>
              </a:ext>
            </a:extLst>
          </p:cNvPr>
          <p:cNvSpPr/>
          <p:nvPr userDrawn="1"/>
        </p:nvSpPr>
        <p:spPr>
          <a:xfrm>
            <a:off x="1257712" y="9534123"/>
            <a:ext cx="4114389" cy="410377"/>
          </a:xfrm>
          <a:custGeom>
            <a:avLst/>
            <a:gdLst/>
            <a:ahLst/>
            <a:cxnLst/>
            <a:rect l="l" t="t" r="r" b="b"/>
            <a:pathLst>
              <a:path w="4114389" h="410377">
                <a:moveTo>
                  <a:pt x="0" y="0"/>
                </a:moveTo>
                <a:lnTo>
                  <a:pt x="4114390" y="0"/>
                </a:lnTo>
                <a:lnTo>
                  <a:pt x="4114390" y="410377"/>
                </a:lnTo>
                <a:lnTo>
                  <a:pt x="0" y="410377"/>
                </a:lnTo>
                <a:lnTo>
                  <a:pt x="0" y="0"/>
                </a:lnTo>
                <a:close/>
              </a:path>
            </a:pathLst>
          </a:custGeom>
          <a:blipFill>
            <a:blip r:embed="rId3"/>
            <a:stretch>
              <a:fillRect t="-215" b="-215"/>
            </a:stretch>
          </a:blipFill>
        </p:spPr>
        <p:txBody>
          <a:bodyPr/>
          <a:lstStyle/>
          <a:p>
            <a:endParaRPr lang="en-US"/>
          </a:p>
        </p:txBody>
      </p:sp>
      <p:grpSp>
        <p:nvGrpSpPr>
          <p:cNvPr id="11" name="Group 7">
            <a:extLst>
              <a:ext uri="{FF2B5EF4-FFF2-40B4-BE49-F238E27FC236}">
                <a16:creationId xmlns:a16="http://schemas.microsoft.com/office/drawing/2014/main" id="{F35458E1-EFB6-724B-469B-3F725719D859}"/>
              </a:ext>
            </a:extLst>
          </p:cNvPr>
          <p:cNvGrpSpPr/>
          <p:nvPr userDrawn="1"/>
        </p:nvGrpSpPr>
        <p:grpSpPr>
          <a:xfrm>
            <a:off x="0" y="0"/>
            <a:ext cx="240983" cy="10287000"/>
            <a:chOff x="0" y="0"/>
            <a:chExt cx="321310" cy="13716000"/>
          </a:xfrm>
        </p:grpSpPr>
        <p:sp>
          <p:nvSpPr>
            <p:cNvPr id="12" name="Freeform 8">
              <a:extLst>
                <a:ext uri="{FF2B5EF4-FFF2-40B4-BE49-F238E27FC236}">
                  <a16:creationId xmlns:a16="http://schemas.microsoft.com/office/drawing/2014/main" id="{1C704FF1-685A-C430-C11D-3CED5BF5E493}"/>
                </a:ext>
              </a:extLst>
            </p:cNvPr>
            <p:cNvSpPr/>
            <p:nvPr/>
          </p:nvSpPr>
          <p:spPr>
            <a:xfrm>
              <a:off x="0" y="0"/>
              <a:ext cx="321310" cy="13716000"/>
            </a:xfrm>
            <a:custGeom>
              <a:avLst/>
              <a:gdLst/>
              <a:ahLst/>
              <a:cxnLst/>
              <a:rect l="l" t="t" r="r" b="b"/>
              <a:pathLst>
                <a:path w="321310" h="13716000">
                  <a:moveTo>
                    <a:pt x="0" y="0"/>
                  </a:moveTo>
                  <a:lnTo>
                    <a:pt x="321310" y="0"/>
                  </a:lnTo>
                  <a:lnTo>
                    <a:pt x="321310" y="13716000"/>
                  </a:lnTo>
                  <a:lnTo>
                    <a:pt x="0" y="13716000"/>
                  </a:lnTo>
                  <a:close/>
                </a:path>
              </a:pathLst>
            </a:custGeom>
            <a:gradFill rotWithShape="1">
              <a:gsLst>
                <a:gs pos="0">
                  <a:srgbClr val="286DC0">
                    <a:alpha val="100000"/>
                  </a:srgbClr>
                </a:gs>
                <a:gs pos="100000">
                  <a:srgbClr val="63AAFF">
                    <a:alpha val="100000"/>
                  </a:srgbClr>
                </a:gs>
              </a:gsLst>
              <a:lin ang="5400000"/>
            </a:gradFill>
          </p:spPr>
          <p:txBody>
            <a:bodyPr/>
            <a:lstStyle/>
            <a:p>
              <a:endParaRPr lang="en-US"/>
            </a:p>
          </p:txBody>
        </p:sp>
      </p:grpSp>
      <p:sp>
        <p:nvSpPr>
          <p:cNvPr id="13" name="TextBox 9">
            <a:extLst>
              <a:ext uri="{FF2B5EF4-FFF2-40B4-BE49-F238E27FC236}">
                <a16:creationId xmlns:a16="http://schemas.microsoft.com/office/drawing/2014/main" id="{95661283-EDFE-C0A2-9382-306267062691}"/>
              </a:ext>
            </a:extLst>
          </p:cNvPr>
          <p:cNvSpPr txBox="1"/>
          <p:nvPr userDrawn="1"/>
        </p:nvSpPr>
        <p:spPr>
          <a:xfrm>
            <a:off x="1348740" y="3947161"/>
            <a:ext cx="15590520" cy="5364225"/>
          </a:xfrm>
          <a:prstGeom prst="rect">
            <a:avLst/>
          </a:prstGeom>
        </p:spPr>
        <p:txBody>
          <a:bodyPr lIns="0" tIns="0" rIns="0" bIns="0" rtlCol="0" anchor="t">
            <a:spAutoFit/>
          </a:bodyPr>
          <a:lstStyle/>
          <a:p>
            <a:pPr algn="l">
              <a:lnSpc>
                <a:spcPts val="3779"/>
              </a:lnSpc>
            </a:pPr>
            <a:r>
              <a:rPr lang="en-US" sz="3499" b="1" dirty="0" err="1">
                <a:solidFill>
                  <a:srgbClr val="FFFFFF"/>
                </a:solidFill>
                <a:latin typeface="YaleNew Bold"/>
                <a:ea typeface="YaleNew Bold"/>
                <a:cs typeface="YaleNew Bold"/>
                <a:sym typeface="YaleNew Bold"/>
              </a:rPr>
              <a:t>ysph.yale.edu</a:t>
            </a:r>
            <a:endParaRPr lang="en-US" sz="3499" b="1" dirty="0">
              <a:solidFill>
                <a:srgbClr val="FFFFFF"/>
              </a:solidFill>
              <a:latin typeface="YaleNew Bold"/>
              <a:ea typeface="YaleNew Bold"/>
              <a:cs typeface="YaleNew Bold"/>
              <a:sym typeface="YaleNew Bold"/>
            </a:endParaRPr>
          </a:p>
          <a:p>
            <a:pPr marL="0" marR="0" indent="0" algn="l" defTabSz="914400" rtl="0" eaLnBrk="1" fontAlgn="auto" latinLnBrk="0" hangingPunct="1">
              <a:lnSpc>
                <a:spcPts val="3779"/>
              </a:lnSpc>
              <a:spcBef>
                <a:spcPts val="0"/>
              </a:spcBef>
              <a:spcAft>
                <a:spcPts val="0"/>
              </a:spcAft>
              <a:buClrTx/>
              <a:buSzTx/>
              <a:buFontTx/>
              <a:buNone/>
              <a:tabLst/>
              <a:defRPr/>
            </a:pPr>
            <a:r>
              <a:rPr lang="en-US" sz="3499" b="1" dirty="0" err="1">
                <a:solidFill>
                  <a:srgbClr val="FFFFFF"/>
                </a:solidFill>
                <a:latin typeface="YaleNew Bold"/>
                <a:ea typeface="YaleNew Bold"/>
                <a:cs typeface="YaleNew Bold"/>
                <a:sym typeface="YaleNew Bold"/>
              </a:rPr>
              <a:t>sph.yale.edu</a:t>
            </a:r>
            <a:r>
              <a:rPr lang="en-US" sz="3499" b="1" dirty="0">
                <a:solidFill>
                  <a:srgbClr val="FFFFFF"/>
                </a:solidFill>
                <a:latin typeface="YaleNew Bold"/>
                <a:ea typeface="YaleNew Bold"/>
                <a:cs typeface="YaleNew Bold"/>
                <a:sym typeface="YaleNew Bold"/>
              </a:rPr>
              <a:t>/</a:t>
            </a:r>
            <a:r>
              <a:rPr lang="en-US" sz="3499" b="1" dirty="0" err="1">
                <a:solidFill>
                  <a:srgbClr val="FFFFFF"/>
                </a:solidFill>
                <a:latin typeface="YaleNew Bold"/>
                <a:ea typeface="YaleNew Bold"/>
                <a:cs typeface="YaleNew Bold"/>
                <a:sym typeface="YaleNew Bold"/>
              </a:rPr>
              <a:t>dsde</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a:t>
            </a:r>
            <a:r>
              <a:rPr lang="en-US" sz="3499" b="1" dirty="0" err="1">
                <a:solidFill>
                  <a:srgbClr val="FFFFFF"/>
                </a:solidFill>
                <a:latin typeface="YaleNew Bold"/>
                <a:ea typeface="YaleNew Bold"/>
                <a:cs typeface="YaleNew Bold"/>
                <a:sym typeface="YaleNew Bold"/>
              </a:rPr>
              <a:t>YaleSPH</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Data Science and Data Equity</a:t>
            </a:r>
          </a:p>
          <a:p>
            <a:pPr algn="l">
              <a:lnSpc>
                <a:spcPts val="3779"/>
              </a:lnSpc>
            </a:pPr>
            <a:r>
              <a:rPr lang="en-US" sz="3499" b="1" dirty="0">
                <a:solidFill>
                  <a:srgbClr val="FFFFFF"/>
                </a:solidFill>
                <a:latin typeface="YaleNew Bold"/>
                <a:ea typeface="YaleNew Bold"/>
                <a:cs typeface="YaleNew Bold"/>
                <a:sym typeface="YaleNew Bold"/>
              </a:rPr>
              <a:t>Yale School of Public Health</a:t>
            </a:r>
          </a:p>
          <a:p>
            <a:pPr algn="l">
              <a:lnSpc>
                <a:spcPts val="3779"/>
              </a:lnSpc>
            </a:pPr>
            <a:r>
              <a:rPr lang="en-US" sz="3499" b="1" dirty="0">
                <a:solidFill>
                  <a:srgbClr val="FFFFFF"/>
                </a:solidFill>
                <a:latin typeface="YaleNew Bold"/>
                <a:ea typeface="YaleNew Bold"/>
                <a:cs typeface="YaleNew Bold"/>
                <a:sym typeface="YaleNew Bold"/>
              </a:rPr>
              <a:t>60 College Street, New Haven, CT 06510</a:t>
            </a:r>
          </a:p>
        </p:txBody>
      </p:sp>
      <p:sp>
        <p:nvSpPr>
          <p:cNvPr id="14" name="AutoShape 10">
            <a:extLst>
              <a:ext uri="{FF2B5EF4-FFF2-40B4-BE49-F238E27FC236}">
                <a16:creationId xmlns:a16="http://schemas.microsoft.com/office/drawing/2014/main" id="{39E0046A-A5A6-9B1A-B7FF-408A85E9D236}"/>
              </a:ext>
            </a:extLst>
          </p:cNvPr>
          <p:cNvSpPr/>
          <p:nvPr userDrawn="1"/>
        </p:nvSpPr>
        <p:spPr>
          <a:xfrm>
            <a:off x="1348740" y="7397526"/>
            <a:ext cx="779526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5" name="Group 11">
            <a:extLst>
              <a:ext uri="{FF2B5EF4-FFF2-40B4-BE49-F238E27FC236}">
                <a16:creationId xmlns:a16="http://schemas.microsoft.com/office/drawing/2014/main" id="{5C85FCFF-A9EA-C858-F4B7-85F06B97211B}"/>
              </a:ext>
            </a:extLst>
          </p:cNvPr>
          <p:cNvGrpSpPr/>
          <p:nvPr userDrawn="1"/>
        </p:nvGrpSpPr>
        <p:grpSpPr>
          <a:xfrm>
            <a:off x="0" y="-180826"/>
            <a:ext cx="252175" cy="10467826"/>
            <a:chOff x="0" y="-47625"/>
            <a:chExt cx="66416" cy="2756958"/>
          </a:xfrm>
        </p:grpSpPr>
        <p:sp>
          <p:nvSpPr>
            <p:cNvPr id="16" name="Freeform 12">
              <a:extLst>
                <a:ext uri="{FF2B5EF4-FFF2-40B4-BE49-F238E27FC236}">
                  <a16:creationId xmlns:a16="http://schemas.microsoft.com/office/drawing/2014/main" id="{5F9F7C35-F2E9-2730-8365-542DEB3427BD}"/>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7" name="TextBox 13">
              <a:extLst>
                <a:ext uri="{FF2B5EF4-FFF2-40B4-BE49-F238E27FC236}">
                  <a16:creationId xmlns:a16="http://schemas.microsoft.com/office/drawing/2014/main" id="{7DA0FC0D-E3F8-4FAF-DD8F-A85E52F320A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20" name="Text Placeholder 19">
            <a:extLst>
              <a:ext uri="{FF2B5EF4-FFF2-40B4-BE49-F238E27FC236}">
                <a16:creationId xmlns:a16="http://schemas.microsoft.com/office/drawing/2014/main" id="{911C4FC6-A3EE-F3D6-4978-CA9F6F729EA1}"/>
              </a:ext>
            </a:extLst>
          </p:cNvPr>
          <p:cNvSpPr>
            <a:spLocks noGrp="1"/>
          </p:cNvSpPr>
          <p:nvPr>
            <p:ph type="body" sz="quarter" idx="10" hasCustomPrompt="1"/>
          </p:nvPr>
        </p:nvSpPr>
        <p:spPr>
          <a:xfrm>
            <a:off x="0" y="592877"/>
            <a:ext cx="18288000" cy="1523991"/>
          </a:xfrm>
        </p:spPr>
        <p:txBody>
          <a:bodyPr>
            <a:noAutofit/>
          </a:bodyPr>
          <a:lstStyle>
            <a:lvl1pPr algn="ctr">
              <a:defRPr sz="9000">
                <a:solidFill>
                  <a:srgbClr val="F5F5EF"/>
                </a:solidFill>
                <a:latin typeface="YaleNew" panose="02000602050000020003" pitchFamily="2" charset="77"/>
              </a:defRPr>
            </a:lvl1pPr>
          </a:lstStyle>
          <a:p>
            <a:pPr lvl="0"/>
            <a:r>
              <a:rPr lang="en-US" dirty="0"/>
              <a:t>Thank you!</a:t>
            </a:r>
          </a:p>
        </p:txBody>
      </p:sp>
    </p:spTree>
    <p:extLst>
      <p:ext uri="{BB962C8B-B14F-4D97-AF65-F5344CB8AC3E}">
        <p14:creationId xmlns:p14="http://schemas.microsoft.com/office/powerpoint/2010/main" val="214894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v2">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E0AD8A9-8D9E-7E6D-B4D2-12ACF11B24D3}"/>
              </a:ext>
            </a:extLst>
          </p:cNvPr>
          <p:cNvGrpSpPr/>
          <p:nvPr userDrawn="1"/>
        </p:nvGrpSpPr>
        <p:grpSpPr>
          <a:xfrm>
            <a:off x="0" y="7504795"/>
            <a:ext cx="18288000" cy="2782205"/>
            <a:chOff x="0" y="0"/>
            <a:chExt cx="6186311" cy="941141"/>
          </a:xfrm>
        </p:grpSpPr>
        <p:sp>
          <p:nvSpPr>
            <p:cNvPr id="8" name="Freeform 3">
              <a:extLst>
                <a:ext uri="{FF2B5EF4-FFF2-40B4-BE49-F238E27FC236}">
                  <a16:creationId xmlns:a16="http://schemas.microsoft.com/office/drawing/2014/main" id="{9F74B882-668A-D2AC-B8CC-D001C10F0A42}"/>
                </a:ext>
              </a:extLst>
            </p:cNvPr>
            <p:cNvSpPr/>
            <p:nvPr/>
          </p:nvSpPr>
          <p:spPr>
            <a:xfrm>
              <a:off x="0" y="0"/>
              <a:ext cx="6186311" cy="941141"/>
            </a:xfrm>
            <a:custGeom>
              <a:avLst/>
              <a:gdLst/>
              <a:ahLst/>
              <a:cxnLst/>
              <a:rect l="l" t="t" r="r" b="b"/>
              <a:pathLst>
                <a:path w="6186311" h="941141">
                  <a:moveTo>
                    <a:pt x="0" y="0"/>
                  </a:moveTo>
                  <a:lnTo>
                    <a:pt x="6186311" y="0"/>
                  </a:lnTo>
                  <a:lnTo>
                    <a:pt x="6186311" y="941141"/>
                  </a:lnTo>
                  <a:lnTo>
                    <a:pt x="0" y="941141"/>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9" name="Freeform 4">
            <a:extLst>
              <a:ext uri="{FF2B5EF4-FFF2-40B4-BE49-F238E27FC236}">
                <a16:creationId xmlns:a16="http://schemas.microsoft.com/office/drawing/2014/main" id="{8994FF1F-C958-D3FE-6182-BD155BCEA8EA}"/>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a:stretch>
          </a:blipFill>
        </p:spPr>
        <p:txBody>
          <a:bodyPr/>
          <a:lstStyle/>
          <a:p>
            <a:endParaRPr lang="en-US"/>
          </a:p>
        </p:txBody>
      </p:sp>
      <p:sp>
        <p:nvSpPr>
          <p:cNvPr id="13" name="Text Placeholder 10">
            <a:extLst>
              <a:ext uri="{FF2B5EF4-FFF2-40B4-BE49-F238E27FC236}">
                <a16:creationId xmlns:a16="http://schemas.microsoft.com/office/drawing/2014/main" id="{45184742-138B-F09F-1EBE-DD0C66CC4942}"/>
              </a:ext>
            </a:extLst>
          </p:cNvPr>
          <p:cNvSpPr>
            <a:spLocks noGrp="1"/>
          </p:cNvSpPr>
          <p:nvPr>
            <p:ph type="body" sz="quarter" idx="11" hasCustomPrompt="1"/>
          </p:nvPr>
        </p:nvSpPr>
        <p:spPr>
          <a:xfrm>
            <a:off x="1981200" y="3707041"/>
            <a:ext cx="13560552" cy="1219200"/>
          </a:xfrm>
        </p:spPr>
        <p:txBody>
          <a:bodyPr>
            <a:noAutofit/>
          </a:bodyPr>
          <a:lstStyle>
            <a:lvl1pPr>
              <a:defRPr sz="7100">
                <a:latin typeface="YaleNew" panose="02000602050000020003" pitchFamily="2" charset="77"/>
              </a:defRPr>
            </a:lvl1pPr>
          </a:lstStyle>
          <a:p>
            <a:pPr lvl="0"/>
            <a:r>
              <a:rPr lang="en-US" dirty="0"/>
              <a:t>Front Page Option 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CD2E8D2B-0FDF-B6E7-98E5-9ACFE4D53FA0}"/>
              </a:ext>
            </a:extLst>
          </p:cNvPr>
          <p:cNvGrpSpPr/>
          <p:nvPr userDrawn="1"/>
        </p:nvGrpSpPr>
        <p:grpSpPr>
          <a:xfrm>
            <a:off x="0" y="-180826"/>
            <a:ext cx="252175" cy="10467826"/>
            <a:chOff x="0" y="-47625"/>
            <a:chExt cx="66416" cy="2756958"/>
          </a:xfrm>
        </p:grpSpPr>
        <p:sp>
          <p:nvSpPr>
            <p:cNvPr id="9" name="Freeform 5">
              <a:extLst>
                <a:ext uri="{FF2B5EF4-FFF2-40B4-BE49-F238E27FC236}">
                  <a16:creationId xmlns:a16="http://schemas.microsoft.com/office/drawing/2014/main" id="{DA2870DF-3D37-7C68-EE8A-B37FDDE0BE58}"/>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0" name="TextBox 6">
              <a:extLst>
                <a:ext uri="{FF2B5EF4-FFF2-40B4-BE49-F238E27FC236}">
                  <a16:creationId xmlns:a16="http://schemas.microsoft.com/office/drawing/2014/main" id="{EE4C7143-3A6D-A7A2-7504-EC2368CF25F0}"/>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1" name="Freeform 7">
            <a:extLst>
              <a:ext uri="{FF2B5EF4-FFF2-40B4-BE49-F238E27FC236}">
                <a16:creationId xmlns:a16="http://schemas.microsoft.com/office/drawing/2014/main" id="{C0D4454F-1AA8-F3CF-B30F-128A80CB12B1}"/>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2" name="Text Placeholder 2">
            <a:extLst>
              <a:ext uri="{FF2B5EF4-FFF2-40B4-BE49-F238E27FC236}">
                <a16:creationId xmlns:a16="http://schemas.microsoft.com/office/drawing/2014/main" id="{6DCA24E0-AED0-B286-D0C4-D414FAA147B9}"/>
              </a:ext>
            </a:extLst>
          </p:cNvPr>
          <p:cNvSpPr>
            <a:spLocks noGrp="1"/>
          </p:cNvSpPr>
          <p:nvPr>
            <p:ph type="body" sz="quarter" idx="10" hasCustomPrompt="1"/>
          </p:nvPr>
        </p:nvSpPr>
        <p:spPr>
          <a:xfrm>
            <a:off x="1250314" y="1028700"/>
            <a:ext cx="15590520" cy="1103483"/>
          </a:xfrm>
        </p:spPr>
        <p:txBody>
          <a:bodyPr>
            <a:noAutofit/>
          </a:bodyPr>
          <a:lstStyle>
            <a:lvl1pPr>
              <a:defRPr sz="6600">
                <a:latin typeface="YaleNew" panose="02000602050000020003" pitchFamily="2" charset="77"/>
              </a:defRPr>
            </a:lvl1pPr>
          </a:lstStyle>
          <a:p>
            <a:pPr lvl="0"/>
            <a:r>
              <a:rPr lang="en-US" dirty="0"/>
              <a:t>Lorem Ipsum Dolor</a:t>
            </a:r>
          </a:p>
        </p:txBody>
      </p:sp>
      <p:sp>
        <p:nvSpPr>
          <p:cNvPr id="15" name="Text Placeholder 13">
            <a:extLst>
              <a:ext uri="{FF2B5EF4-FFF2-40B4-BE49-F238E27FC236}">
                <a16:creationId xmlns:a16="http://schemas.microsoft.com/office/drawing/2014/main" id="{FB3A4AD3-6E88-7064-484A-7227EC7B4511}"/>
              </a:ext>
            </a:extLst>
          </p:cNvPr>
          <p:cNvSpPr>
            <a:spLocks noGrp="1"/>
          </p:cNvSpPr>
          <p:nvPr>
            <p:ph type="body" sz="quarter" idx="11" hasCustomPrompt="1"/>
          </p:nvPr>
        </p:nvSpPr>
        <p:spPr>
          <a:xfrm>
            <a:off x="1250314" y="2476500"/>
            <a:ext cx="15590520" cy="3276600"/>
          </a:xfrm>
        </p:spPr>
        <p:txBody>
          <a:bodyPr/>
          <a:lstStyle>
            <a:lvl2pPr marL="914400" indent="-457200">
              <a:buFont typeface="Arial" panose="020B0604020202020204" pitchFamily="34" charset="0"/>
              <a:buChar char="•"/>
              <a:defRPr/>
            </a:lvl2pPr>
          </a:lstStyle>
          <a:p>
            <a:pPr lvl="0"/>
            <a:r>
              <a:rPr lang="en-US" dirty="0"/>
              <a:t>Subhead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6084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33585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Abstract">
    <p:spTree>
      <p:nvGrpSpPr>
        <p:cNvPr id="1" name=""/>
        <p:cNvGrpSpPr/>
        <p:nvPr/>
      </p:nvGrpSpPr>
      <p:grpSpPr>
        <a:xfrm>
          <a:off x="0" y="0"/>
          <a:ext cx="0" cy="0"/>
          <a:chOff x="0" y="0"/>
          <a:chExt cx="0" cy="0"/>
        </a:xfrm>
      </p:grpSpPr>
      <p:grpSp>
        <p:nvGrpSpPr>
          <p:cNvPr id="11" name="Group 7">
            <a:extLst>
              <a:ext uri="{FF2B5EF4-FFF2-40B4-BE49-F238E27FC236}">
                <a16:creationId xmlns:a16="http://schemas.microsoft.com/office/drawing/2014/main" id="{A97BD4BA-A610-3459-0DC5-DD651B788054}"/>
              </a:ext>
            </a:extLst>
          </p:cNvPr>
          <p:cNvGrpSpPr/>
          <p:nvPr userDrawn="1"/>
        </p:nvGrpSpPr>
        <p:grpSpPr>
          <a:xfrm>
            <a:off x="0" y="-180826"/>
            <a:ext cx="252175" cy="10467826"/>
            <a:chOff x="0" y="-47625"/>
            <a:chExt cx="66416" cy="2756958"/>
          </a:xfrm>
        </p:grpSpPr>
        <p:sp>
          <p:nvSpPr>
            <p:cNvPr id="12" name="Freeform 8">
              <a:extLst>
                <a:ext uri="{FF2B5EF4-FFF2-40B4-BE49-F238E27FC236}">
                  <a16:creationId xmlns:a16="http://schemas.microsoft.com/office/drawing/2014/main" id="{358F3F82-8B44-5304-3697-2747B5FDDD91}"/>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3" name="TextBox 9">
              <a:extLst>
                <a:ext uri="{FF2B5EF4-FFF2-40B4-BE49-F238E27FC236}">
                  <a16:creationId xmlns:a16="http://schemas.microsoft.com/office/drawing/2014/main" id="{0B9C3EAB-611A-3917-EE33-8652BA0CAC5E}"/>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4" name="Freeform 10">
            <a:extLst>
              <a:ext uri="{FF2B5EF4-FFF2-40B4-BE49-F238E27FC236}">
                <a16:creationId xmlns:a16="http://schemas.microsoft.com/office/drawing/2014/main" id="{217776D0-C667-58E4-8DB3-8AB6F5FBBAB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7" name="Text Placeholder 15">
            <a:extLst>
              <a:ext uri="{FF2B5EF4-FFF2-40B4-BE49-F238E27FC236}">
                <a16:creationId xmlns:a16="http://schemas.microsoft.com/office/drawing/2014/main" id="{711DE939-33EC-9E52-FD62-6931729DDD5E}"/>
              </a:ext>
            </a:extLst>
          </p:cNvPr>
          <p:cNvSpPr>
            <a:spLocks noGrp="1"/>
          </p:cNvSpPr>
          <p:nvPr>
            <p:ph type="body" sz="quarter" idx="10" hasCustomPrompt="1"/>
          </p:nvPr>
        </p:nvSpPr>
        <p:spPr>
          <a:xfrm>
            <a:off x="8686800" y="1564522"/>
            <a:ext cx="7835941"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Abstract</a:t>
            </a:r>
          </a:p>
        </p:txBody>
      </p:sp>
      <p:sp>
        <p:nvSpPr>
          <p:cNvPr id="20" name="Text Placeholder 18">
            <a:extLst>
              <a:ext uri="{FF2B5EF4-FFF2-40B4-BE49-F238E27FC236}">
                <a16:creationId xmlns:a16="http://schemas.microsoft.com/office/drawing/2014/main" id="{AC7AAD56-C675-7423-87B6-1E4166B8410A}"/>
              </a:ext>
            </a:extLst>
          </p:cNvPr>
          <p:cNvSpPr>
            <a:spLocks noGrp="1"/>
          </p:cNvSpPr>
          <p:nvPr>
            <p:ph type="body" sz="quarter" idx="11" hasCustomPrompt="1"/>
          </p:nvPr>
        </p:nvSpPr>
        <p:spPr>
          <a:xfrm>
            <a:off x="8686799" y="3078956"/>
            <a:ext cx="7835941" cy="5264944"/>
          </a:xfrm>
        </p:spPr>
        <p:txBody>
          <a:bodyPr>
            <a:normAutofit/>
          </a:bodyPr>
          <a:lstStyle>
            <a:lvl1pPr>
              <a:lnSpc>
                <a:spcPts val="3480"/>
              </a:lnSpc>
              <a:spcAft>
                <a:spcPts val="0"/>
              </a:spcAft>
              <a:defRPr sz="2900" b="0"/>
            </a:lvl1pPr>
          </a:lstStyle>
          <a:p>
            <a:pPr algn="l">
              <a:lnSpc>
                <a:spcPts val="3479"/>
              </a:lnSpc>
            </a:pPr>
            <a:r>
              <a:rPr lang="en-US" sz="2899" spc="28" dirty="0">
                <a:solidFill>
                  <a:srgbClr val="00356B"/>
                </a:solidFill>
                <a:latin typeface="Barlow Light"/>
                <a:ea typeface="Barlow Light"/>
                <a:cs typeface="Barlow Light"/>
                <a:sym typeface="Barlow Light"/>
              </a:rPr>
              <a:t>Presentations are communication tools that can be used as demonstrations, lectures, speeches, reports, and more. It is mostly presented before an audience. </a:t>
            </a:r>
          </a:p>
          <a:p>
            <a:pPr algn="l">
              <a:lnSpc>
                <a:spcPts val="3479"/>
              </a:lnSpc>
            </a:pPr>
            <a:endParaRPr lang="en-US" sz="2899" spc="28" dirty="0">
              <a:solidFill>
                <a:srgbClr val="00356B"/>
              </a:solidFill>
              <a:latin typeface="Barlow Light"/>
              <a:ea typeface="Barlow Light"/>
              <a:cs typeface="Barlow Light"/>
              <a:sym typeface="Barlow Light"/>
            </a:endParaRPr>
          </a:p>
          <a:p>
            <a:pPr algn="l">
              <a:lnSpc>
                <a:spcPts val="3479"/>
              </a:lnSpc>
            </a:pPr>
            <a:r>
              <a:rPr lang="en-US" sz="2899" spc="28" dirty="0">
                <a:solidFill>
                  <a:srgbClr val="00356B"/>
                </a:solidFill>
                <a:latin typeface="Barlow Light"/>
                <a:ea typeface="Barlow Light"/>
                <a:cs typeface="Barlow Light"/>
                <a:sym typeface="Barlow Light"/>
              </a:rPr>
              <a:t>To create a stunning presentation, it's best to simplify your thoughts. Start with an outline of topics and identify highlights, which can be applied to whatever subject you plan on discussing. You can then organize them into your introduction, your main content, and your conclusion.</a:t>
            </a:r>
          </a:p>
        </p:txBody>
      </p:sp>
      <p:sp>
        <p:nvSpPr>
          <p:cNvPr id="25" name="Content Placeholder 23">
            <a:extLst>
              <a:ext uri="{FF2B5EF4-FFF2-40B4-BE49-F238E27FC236}">
                <a16:creationId xmlns:a16="http://schemas.microsoft.com/office/drawing/2014/main" id="{4472F07F-B009-F0AA-0D4E-1AABC70CC73B}"/>
              </a:ext>
            </a:extLst>
          </p:cNvPr>
          <p:cNvSpPr>
            <a:spLocks noGrp="1"/>
          </p:cNvSpPr>
          <p:nvPr>
            <p:ph sz="quarter" idx="12"/>
          </p:nvPr>
        </p:nvSpPr>
        <p:spPr>
          <a:xfrm>
            <a:off x="1851972" y="1949450"/>
            <a:ext cx="5715293" cy="6394450"/>
          </a:xfrm>
          <a:ln w="12700">
            <a:solidFill>
              <a:schemeClr val="tx1"/>
            </a:solidFill>
          </a:ln>
        </p:spPr>
        <p:txBody>
          <a:bodyPr/>
          <a:lstStyle/>
          <a:p>
            <a:pPr lvl="0"/>
            <a:endParaRPr lang="en-US" dirty="0"/>
          </a:p>
        </p:txBody>
      </p:sp>
    </p:spTree>
    <p:extLst>
      <p:ext uri="{BB962C8B-B14F-4D97-AF65-F5344CB8AC3E}">
        <p14:creationId xmlns:p14="http://schemas.microsoft.com/office/powerpoint/2010/main" val="279204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Two Columns">
    <p:spTree>
      <p:nvGrpSpPr>
        <p:cNvPr id="1" name=""/>
        <p:cNvGrpSpPr/>
        <p:nvPr/>
      </p:nvGrpSpPr>
      <p:grpSpPr>
        <a:xfrm>
          <a:off x="0" y="0"/>
          <a:ext cx="0" cy="0"/>
          <a:chOff x="0" y="0"/>
          <a:chExt cx="0" cy="0"/>
        </a:xfrm>
      </p:grpSpPr>
      <p:grpSp>
        <p:nvGrpSpPr>
          <p:cNvPr id="13" name="Group 9">
            <a:extLst>
              <a:ext uri="{FF2B5EF4-FFF2-40B4-BE49-F238E27FC236}">
                <a16:creationId xmlns:a16="http://schemas.microsoft.com/office/drawing/2014/main" id="{C737F363-3831-D970-6501-8C18BC981BBA}"/>
              </a:ext>
            </a:extLst>
          </p:cNvPr>
          <p:cNvGrpSpPr/>
          <p:nvPr userDrawn="1"/>
        </p:nvGrpSpPr>
        <p:grpSpPr>
          <a:xfrm>
            <a:off x="0" y="-180826"/>
            <a:ext cx="252175" cy="10467826"/>
            <a:chOff x="0" y="-47625"/>
            <a:chExt cx="66416" cy="2756958"/>
          </a:xfrm>
        </p:grpSpPr>
        <p:sp>
          <p:nvSpPr>
            <p:cNvPr id="14" name="Freeform 10">
              <a:extLst>
                <a:ext uri="{FF2B5EF4-FFF2-40B4-BE49-F238E27FC236}">
                  <a16:creationId xmlns:a16="http://schemas.microsoft.com/office/drawing/2014/main" id="{3EF7F19C-25CB-9C65-BA6B-0392F70E6FB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5" name="TextBox 11">
              <a:extLst>
                <a:ext uri="{FF2B5EF4-FFF2-40B4-BE49-F238E27FC236}">
                  <a16:creationId xmlns:a16="http://schemas.microsoft.com/office/drawing/2014/main" id="{D09256F6-312B-2DCE-EE3D-97B1694F8B98}"/>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6" name="Freeform 12">
            <a:extLst>
              <a:ext uri="{FF2B5EF4-FFF2-40B4-BE49-F238E27FC236}">
                <a16:creationId xmlns:a16="http://schemas.microsoft.com/office/drawing/2014/main" id="{B03700B9-914E-30FA-4C8C-45662935E072}"/>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4" name="Text Placeholder 15">
            <a:extLst>
              <a:ext uri="{FF2B5EF4-FFF2-40B4-BE49-F238E27FC236}">
                <a16:creationId xmlns:a16="http://schemas.microsoft.com/office/drawing/2014/main" id="{CAB41E9C-8C0C-C492-1C98-DF23A51E6F5D}"/>
              </a:ext>
            </a:extLst>
          </p:cNvPr>
          <p:cNvSpPr>
            <a:spLocks noGrp="1"/>
          </p:cNvSpPr>
          <p:nvPr>
            <p:ph type="body" sz="quarter" idx="10" hasCustomPrompt="1"/>
          </p:nvPr>
        </p:nvSpPr>
        <p:spPr>
          <a:xfrm>
            <a:off x="20574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Problem</a:t>
            </a:r>
          </a:p>
        </p:txBody>
      </p:sp>
      <p:sp>
        <p:nvSpPr>
          <p:cNvPr id="5" name="Text Placeholder 18">
            <a:extLst>
              <a:ext uri="{FF2B5EF4-FFF2-40B4-BE49-F238E27FC236}">
                <a16:creationId xmlns:a16="http://schemas.microsoft.com/office/drawing/2014/main" id="{A3A862E1-8A4C-1F0E-3D4B-E14D69BC3C8F}"/>
              </a:ext>
            </a:extLst>
          </p:cNvPr>
          <p:cNvSpPr>
            <a:spLocks noGrp="1"/>
          </p:cNvSpPr>
          <p:nvPr>
            <p:ph type="body" sz="quarter" idx="11" hasCustomPrompt="1"/>
          </p:nvPr>
        </p:nvSpPr>
        <p:spPr>
          <a:xfrm>
            <a:off x="20574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3" name="Text Placeholder 21">
            <a:extLst>
              <a:ext uri="{FF2B5EF4-FFF2-40B4-BE49-F238E27FC236}">
                <a16:creationId xmlns:a16="http://schemas.microsoft.com/office/drawing/2014/main" id="{C6D564B2-70E4-C68F-6939-89C4DB9864F9}"/>
              </a:ext>
            </a:extLst>
          </p:cNvPr>
          <p:cNvSpPr>
            <a:spLocks noGrp="1"/>
          </p:cNvSpPr>
          <p:nvPr>
            <p:ph type="body" sz="quarter" idx="12" hasCustomPrompt="1"/>
          </p:nvPr>
        </p:nvSpPr>
        <p:spPr>
          <a:xfrm>
            <a:off x="2057400" y="3142777"/>
            <a:ext cx="6218199" cy="512802"/>
          </a:xfrm>
        </p:spPr>
        <p:txBody>
          <a:bodyPr>
            <a:normAutofit/>
          </a:bodyPr>
          <a:lstStyle>
            <a:lvl1pPr>
              <a:defRPr sz="2100" b="0"/>
            </a:lvl1pPr>
          </a:lstStyle>
          <a:p>
            <a:pPr lvl="0"/>
            <a:r>
              <a:rPr lang="en-US" dirty="0"/>
              <a:t>WHAT WE WANT TO SOLVE</a:t>
            </a:r>
          </a:p>
        </p:txBody>
      </p:sp>
      <p:sp>
        <p:nvSpPr>
          <p:cNvPr id="27" name="Text Placeholder 15">
            <a:extLst>
              <a:ext uri="{FF2B5EF4-FFF2-40B4-BE49-F238E27FC236}">
                <a16:creationId xmlns:a16="http://schemas.microsoft.com/office/drawing/2014/main" id="{C0A23BC9-2CC7-C417-44B1-640CC7EF7242}"/>
              </a:ext>
            </a:extLst>
          </p:cNvPr>
          <p:cNvSpPr>
            <a:spLocks noGrp="1"/>
          </p:cNvSpPr>
          <p:nvPr>
            <p:ph type="body" sz="quarter" idx="13" hasCustomPrompt="1"/>
          </p:nvPr>
        </p:nvSpPr>
        <p:spPr>
          <a:xfrm>
            <a:off x="98298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Hypothesis</a:t>
            </a:r>
          </a:p>
        </p:txBody>
      </p:sp>
      <p:sp>
        <p:nvSpPr>
          <p:cNvPr id="28" name="Text Placeholder 18">
            <a:extLst>
              <a:ext uri="{FF2B5EF4-FFF2-40B4-BE49-F238E27FC236}">
                <a16:creationId xmlns:a16="http://schemas.microsoft.com/office/drawing/2014/main" id="{D52BC7B8-BF0A-A7FA-907D-98A1C0E23065}"/>
              </a:ext>
            </a:extLst>
          </p:cNvPr>
          <p:cNvSpPr>
            <a:spLocks noGrp="1"/>
          </p:cNvSpPr>
          <p:nvPr>
            <p:ph type="body" sz="quarter" idx="14" hasCustomPrompt="1"/>
          </p:nvPr>
        </p:nvSpPr>
        <p:spPr>
          <a:xfrm>
            <a:off x="98298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9" name="Text Placeholder 21">
            <a:extLst>
              <a:ext uri="{FF2B5EF4-FFF2-40B4-BE49-F238E27FC236}">
                <a16:creationId xmlns:a16="http://schemas.microsoft.com/office/drawing/2014/main" id="{76C1F167-B036-55B5-63BA-B8172E2109D7}"/>
              </a:ext>
            </a:extLst>
          </p:cNvPr>
          <p:cNvSpPr>
            <a:spLocks noGrp="1"/>
          </p:cNvSpPr>
          <p:nvPr>
            <p:ph type="body" sz="quarter" idx="15" hasCustomPrompt="1"/>
          </p:nvPr>
        </p:nvSpPr>
        <p:spPr>
          <a:xfrm>
            <a:off x="9829800" y="3142777"/>
            <a:ext cx="6218199" cy="512802"/>
          </a:xfrm>
        </p:spPr>
        <p:txBody>
          <a:bodyPr>
            <a:normAutofit/>
          </a:bodyPr>
          <a:lstStyle>
            <a:lvl1pPr>
              <a:defRPr sz="2100" b="0"/>
            </a:lvl1pPr>
          </a:lstStyle>
          <a:p>
            <a:pPr lvl="0"/>
            <a:r>
              <a:rPr lang="en-US" dirty="0"/>
              <a:t>WHAT WE WANT TO PROVE OR DISPROVE</a:t>
            </a:r>
          </a:p>
        </p:txBody>
      </p:sp>
    </p:spTree>
    <p:extLst>
      <p:ext uri="{BB962C8B-B14F-4D97-AF65-F5344CB8AC3E}">
        <p14:creationId xmlns:p14="http://schemas.microsoft.com/office/powerpoint/2010/main" val="398191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xes of Content">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AF0C04A-E9B5-74EF-DB3D-A04C9A06D566}"/>
              </a:ext>
            </a:extLst>
          </p:cNvPr>
          <p:cNvGrpSpPr/>
          <p:nvPr userDrawn="1"/>
        </p:nvGrpSpPr>
        <p:grpSpPr>
          <a:xfrm>
            <a:off x="1028700" y="4464859"/>
            <a:ext cx="5172999" cy="3517298"/>
            <a:chOff x="0" y="-9525"/>
            <a:chExt cx="1362436" cy="926367"/>
          </a:xfrm>
        </p:grpSpPr>
        <p:sp>
          <p:nvSpPr>
            <p:cNvPr id="3" name="Freeform 3">
              <a:extLst>
                <a:ext uri="{FF2B5EF4-FFF2-40B4-BE49-F238E27FC236}">
                  <a16:creationId xmlns:a16="http://schemas.microsoft.com/office/drawing/2014/main" id="{BD0FFCFE-BDAD-295C-39C8-03C029FEED9A}"/>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6" name="TextBox 4">
              <a:extLst>
                <a:ext uri="{FF2B5EF4-FFF2-40B4-BE49-F238E27FC236}">
                  <a16:creationId xmlns:a16="http://schemas.microsoft.com/office/drawing/2014/main" id="{6DC8E9BA-A2CA-AA78-D9F4-D7D3ED346702}"/>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1" name="Group 9">
            <a:extLst>
              <a:ext uri="{FF2B5EF4-FFF2-40B4-BE49-F238E27FC236}">
                <a16:creationId xmlns:a16="http://schemas.microsoft.com/office/drawing/2014/main" id="{F839E150-9698-0000-8560-B856AE826457}"/>
              </a:ext>
            </a:extLst>
          </p:cNvPr>
          <p:cNvGrpSpPr/>
          <p:nvPr userDrawn="1"/>
        </p:nvGrpSpPr>
        <p:grpSpPr>
          <a:xfrm>
            <a:off x="6557501" y="4464859"/>
            <a:ext cx="5172999" cy="3517298"/>
            <a:chOff x="0" y="-9525"/>
            <a:chExt cx="1362436" cy="926367"/>
          </a:xfrm>
        </p:grpSpPr>
        <p:sp>
          <p:nvSpPr>
            <p:cNvPr id="12" name="Freeform 10">
              <a:extLst>
                <a:ext uri="{FF2B5EF4-FFF2-40B4-BE49-F238E27FC236}">
                  <a16:creationId xmlns:a16="http://schemas.microsoft.com/office/drawing/2014/main" id="{C4166121-0504-5204-7D81-A053E8A0755D}"/>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17" name="TextBox 11">
              <a:extLst>
                <a:ext uri="{FF2B5EF4-FFF2-40B4-BE49-F238E27FC236}">
                  <a16:creationId xmlns:a16="http://schemas.microsoft.com/office/drawing/2014/main" id="{1717DCF2-338D-D158-6DDA-C3E2DB20AF9D}"/>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9" name="Group 13">
            <a:extLst>
              <a:ext uri="{FF2B5EF4-FFF2-40B4-BE49-F238E27FC236}">
                <a16:creationId xmlns:a16="http://schemas.microsoft.com/office/drawing/2014/main" id="{BF84B3E4-2376-AF54-245C-BF4F29622C49}"/>
              </a:ext>
            </a:extLst>
          </p:cNvPr>
          <p:cNvGrpSpPr/>
          <p:nvPr userDrawn="1"/>
        </p:nvGrpSpPr>
        <p:grpSpPr>
          <a:xfrm>
            <a:off x="12082924" y="4464859"/>
            <a:ext cx="5172999" cy="3517298"/>
            <a:chOff x="0" y="-9525"/>
            <a:chExt cx="1362436" cy="926367"/>
          </a:xfrm>
        </p:grpSpPr>
        <p:sp>
          <p:nvSpPr>
            <p:cNvPr id="20" name="Freeform 14">
              <a:extLst>
                <a:ext uri="{FF2B5EF4-FFF2-40B4-BE49-F238E27FC236}">
                  <a16:creationId xmlns:a16="http://schemas.microsoft.com/office/drawing/2014/main" id="{7A167413-3A8F-70B4-25A1-72D272AEF814}"/>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21" name="TextBox 15">
              <a:extLst>
                <a:ext uri="{FF2B5EF4-FFF2-40B4-BE49-F238E27FC236}">
                  <a16:creationId xmlns:a16="http://schemas.microsoft.com/office/drawing/2014/main" id="{DC8C6D29-3125-1874-0355-FB5F1465D128}"/>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24" name="Group 17">
            <a:extLst>
              <a:ext uri="{FF2B5EF4-FFF2-40B4-BE49-F238E27FC236}">
                <a16:creationId xmlns:a16="http://schemas.microsoft.com/office/drawing/2014/main" id="{AE80038B-903A-1585-4905-E4A504B827B3}"/>
              </a:ext>
            </a:extLst>
          </p:cNvPr>
          <p:cNvGrpSpPr/>
          <p:nvPr userDrawn="1"/>
        </p:nvGrpSpPr>
        <p:grpSpPr>
          <a:xfrm>
            <a:off x="0" y="-180826"/>
            <a:ext cx="252175" cy="10467826"/>
            <a:chOff x="0" y="-47625"/>
            <a:chExt cx="66416" cy="2756958"/>
          </a:xfrm>
        </p:grpSpPr>
        <p:sp>
          <p:nvSpPr>
            <p:cNvPr id="25" name="Freeform 18">
              <a:extLst>
                <a:ext uri="{FF2B5EF4-FFF2-40B4-BE49-F238E27FC236}">
                  <a16:creationId xmlns:a16="http://schemas.microsoft.com/office/drawing/2014/main" id="{B8C7C48B-3403-9814-A17C-FBB27569C06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26" name="TextBox 19">
              <a:extLst>
                <a:ext uri="{FF2B5EF4-FFF2-40B4-BE49-F238E27FC236}">
                  <a16:creationId xmlns:a16="http://schemas.microsoft.com/office/drawing/2014/main" id="{D769107C-B3A4-ED75-5BFE-8CC9F8C09E09}"/>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30" name="Freeform 20">
            <a:extLst>
              <a:ext uri="{FF2B5EF4-FFF2-40B4-BE49-F238E27FC236}">
                <a16:creationId xmlns:a16="http://schemas.microsoft.com/office/drawing/2014/main" id="{78D32C23-2E8B-1D88-82E3-C21D72E3DB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28" name="Text Placeholder 26">
            <a:extLst>
              <a:ext uri="{FF2B5EF4-FFF2-40B4-BE49-F238E27FC236}">
                <a16:creationId xmlns:a16="http://schemas.microsoft.com/office/drawing/2014/main" id="{4F8A45D5-92B8-E007-0911-5B5B24632EC6}"/>
              </a:ext>
            </a:extLst>
          </p:cNvPr>
          <p:cNvSpPr>
            <a:spLocks noGrp="1"/>
          </p:cNvSpPr>
          <p:nvPr>
            <p:ph type="body" sz="quarter" idx="10" hasCustomPrompt="1"/>
          </p:nvPr>
        </p:nvSpPr>
        <p:spPr>
          <a:xfrm>
            <a:off x="4791684" y="1790700"/>
            <a:ext cx="8704633" cy="1296722"/>
          </a:xfrm>
        </p:spPr>
        <p:txBody>
          <a:bodyPr>
            <a:noAutofit/>
          </a:bodyPr>
          <a:lstStyle>
            <a:lvl1pPr algn="ctr">
              <a:defRPr sz="8000">
                <a:latin typeface="YaleNew" panose="02000602050000020003" pitchFamily="2" charset="77"/>
              </a:defRPr>
            </a:lvl1pPr>
          </a:lstStyle>
          <a:p>
            <a:pPr lvl="0"/>
            <a:r>
              <a:rPr lang="en-US" dirty="0"/>
              <a:t>Objectives</a:t>
            </a:r>
          </a:p>
        </p:txBody>
      </p:sp>
      <p:sp>
        <p:nvSpPr>
          <p:cNvPr id="31" name="Text Placeholder 26">
            <a:extLst>
              <a:ext uri="{FF2B5EF4-FFF2-40B4-BE49-F238E27FC236}">
                <a16:creationId xmlns:a16="http://schemas.microsoft.com/office/drawing/2014/main" id="{E4CFDE47-3C77-F147-45FF-0DCF244D3313}"/>
              </a:ext>
            </a:extLst>
          </p:cNvPr>
          <p:cNvSpPr>
            <a:spLocks noGrp="1"/>
          </p:cNvSpPr>
          <p:nvPr>
            <p:ph type="body" sz="quarter" idx="11" hasCustomPrompt="1"/>
          </p:nvPr>
        </p:nvSpPr>
        <p:spPr>
          <a:xfrm>
            <a:off x="4791684" y="3117602"/>
            <a:ext cx="8704632" cy="356695"/>
          </a:xfrm>
        </p:spPr>
        <p:txBody>
          <a:bodyPr>
            <a:noAutofit/>
          </a:bodyPr>
          <a:lstStyle>
            <a:lvl1pPr algn="ctr">
              <a:defRPr sz="2100" b="0">
                <a:latin typeface="Barlow" pitchFamily="2" charset="77"/>
              </a:defRPr>
            </a:lvl1pPr>
          </a:lstStyle>
          <a:p>
            <a:pPr lvl="0"/>
            <a:r>
              <a:rPr lang="en-US" dirty="0"/>
              <a:t>WHAT WE WANT TO ACHIEVE</a:t>
            </a:r>
          </a:p>
        </p:txBody>
      </p:sp>
      <p:sp>
        <p:nvSpPr>
          <p:cNvPr id="34" name="Text Placeholder 32">
            <a:extLst>
              <a:ext uri="{FF2B5EF4-FFF2-40B4-BE49-F238E27FC236}">
                <a16:creationId xmlns:a16="http://schemas.microsoft.com/office/drawing/2014/main" id="{283D5D95-EE78-5992-FC46-C7F4EA9B19BC}"/>
              </a:ext>
            </a:extLst>
          </p:cNvPr>
          <p:cNvSpPr>
            <a:spLocks noGrp="1"/>
          </p:cNvSpPr>
          <p:nvPr>
            <p:ph type="body" sz="quarter" idx="12" hasCustomPrompt="1"/>
          </p:nvPr>
        </p:nvSpPr>
        <p:spPr>
          <a:xfrm>
            <a:off x="1447800" y="499110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6" name="Text Placeholder 32">
            <a:extLst>
              <a:ext uri="{FF2B5EF4-FFF2-40B4-BE49-F238E27FC236}">
                <a16:creationId xmlns:a16="http://schemas.microsoft.com/office/drawing/2014/main" id="{EC94A432-F07E-AF01-3CCC-0A3BC4E38136}"/>
              </a:ext>
            </a:extLst>
          </p:cNvPr>
          <p:cNvSpPr>
            <a:spLocks noGrp="1"/>
          </p:cNvSpPr>
          <p:nvPr>
            <p:ph type="body" sz="quarter" idx="13" hasCustomPrompt="1"/>
          </p:nvPr>
        </p:nvSpPr>
        <p:spPr>
          <a:xfrm>
            <a:off x="6978224" y="4970291"/>
            <a:ext cx="4375576" cy="2441708"/>
          </a:xfrm>
        </p:spPr>
        <p:txBody>
          <a:bodyPr/>
          <a:lstStyle>
            <a:lvl1pPr>
              <a:defRPr b="0"/>
            </a:lvl1pPr>
          </a:lstStyle>
          <a:p>
            <a:pPr algn="l">
              <a:lnSpc>
                <a:spcPts val="3120"/>
              </a:lnSpc>
            </a:pPr>
            <a:r>
              <a:rPr lang="en-US" sz="2400" spc="24" dirty="0">
                <a:solidFill>
                  <a:srgbClr val="F5F5EF"/>
                </a:solidFill>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7" name="Text Placeholder 32">
            <a:extLst>
              <a:ext uri="{FF2B5EF4-FFF2-40B4-BE49-F238E27FC236}">
                <a16:creationId xmlns:a16="http://schemas.microsoft.com/office/drawing/2014/main" id="{8163D527-5C5A-EFA3-EAFC-9E74B9ABD75E}"/>
              </a:ext>
            </a:extLst>
          </p:cNvPr>
          <p:cNvSpPr>
            <a:spLocks noGrp="1"/>
          </p:cNvSpPr>
          <p:nvPr>
            <p:ph type="body" sz="quarter" idx="14" hasCustomPrompt="1"/>
          </p:nvPr>
        </p:nvSpPr>
        <p:spPr>
          <a:xfrm>
            <a:off x="12497723" y="497029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Tree>
    <p:extLst>
      <p:ext uri="{BB962C8B-B14F-4D97-AF65-F5344CB8AC3E}">
        <p14:creationId xmlns:p14="http://schemas.microsoft.com/office/powerpoint/2010/main" val="1270918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Screen">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2DA17F1-BA45-1F0E-9174-A13A403A39F0}"/>
              </a:ext>
            </a:extLst>
          </p:cNvPr>
          <p:cNvGrpSpPr/>
          <p:nvPr userDrawn="1"/>
        </p:nvGrpSpPr>
        <p:grpSpPr>
          <a:xfrm>
            <a:off x="-156089" y="-287639"/>
            <a:ext cx="8061506" cy="10798907"/>
            <a:chOff x="0" y="-9525"/>
            <a:chExt cx="2123195" cy="2844157"/>
          </a:xfrm>
        </p:grpSpPr>
        <p:sp>
          <p:nvSpPr>
            <p:cNvPr id="3" name="Freeform 3">
              <a:extLst>
                <a:ext uri="{FF2B5EF4-FFF2-40B4-BE49-F238E27FC236}">
                  <a16:creationId xmlns:a16="http://schemas.microsoft.com/office/drawing/2014/main" id="{7B08ED53-1321-3F89-EC7C-312AAD9229EE}"/>
                </a:ext>
              </a:extLst>
            </p:cNvPr>
            <p:cNvSpPr/>
            <p:nvPr/>
          </p:nvSpPr>
          <p:spPr>
            <a:xfrm>
              <a:off x="0" y="0"/>
              <a:ext cx="2123195" cy="2834632"/>
            </a:xfrm>
            <a:custGeom>
              <a:avLst/>
              <a:gdLst/>
              <a:ahLst/>
              <a:cxnLst/>
              <a:rect l="l" t="t" r="r" b="b"/>
              <a:pathLst>
                <a:path w="2123195" h="2834632">
                  <a:moveTo>
                    <a:pt x="19207" y="0"/>
                  </a:moveTo>
                  <a:lnTo>
                    <a:pt x="2103988" y="0"/>
                  </a:lnTo>
                  <a:cubicBezTo>
                    <a:pt x="2109082" y="0"/>
                    <a:pt x="2113967" y="2024"/>
                    <a:pt x="2117569" y="5626"/>
                  </a:cubicBezTo>
                  <a:cubicBezTo>
                    <a:pt x="2121171" y="9228"/>
                    <a:pt x="2123195" y="14113"/>
                    <a:pt x="2123195" y="19207"/>
                  </a:cubicBezTo>
                  <a:lnTo>
                    <a:pt x="2123195" y="2815424"/>
                  </a:lnTo>
                  <a:cubicBezTo>
                    <a:pt x="2123195" y="2820519"/>
                    <a:pt x="2121171" y="2825404"/>
                    <a:pt x="2117569" y="2829006"/>
                  </a:cubicBezTo>
                  <a:cubicBezTo>
                    <a:pt x="2113967" y="2832608"/>
                    <a:pt x="2109082" y="2834632"/>
                    <a:pt x="2103988" y="2834632"/>
                  </a:cubicBezTo>
                  <a:lnTo>
                    <a:pt x="19207" y="2834632"/>
                  </a:lnTo>
                  <a:cubicBezTo>
                    <a:pt x="14113" y="2834632"/>
                    <a:pt x="9228" y="2832608"/>
                    <a:pt x="5626" y="2829006"/>
                  </a:cubicBezTo>
                  <a:cubicBezTo>
                    <a:pt x="2024" y="2825404"/>
                    <a:pt x="0" y="2820519"/>
                    <a:pt x="0" y="2815424"/>
                  </a:cubicBezTo>
                  <a:lnTo>
                    <a:pt x="0" y="19207"/>
                  </a:lnTo>
                  <a:cubicBezTo>
                    <a:pt x="0" y="14113"/>
                    <a:pt x="2024" y="9228"/>
                    <a:pt x="5626" y="5626"/>
                  </a:cubicBezTo>
                  <a:cubicBezTo>
                    <a:pt x="9228" y="2024"/>
                    <a:pt x="14113" y="0"/>
                    <a:pt x="19207" y="0"/>
                  </a:cubicBezTo>
                  <a:close/>
                </a:path>
              </a:pathLst>
            </a:custGeom>
            <a:gradFill rotWithShape="1">
              <a:gsLst>
                <a:gs pos="0">
                  <a:srgbClr val="00356B">
                    <a:alpha val="100000"/>
                  </a:srgbClr>
                </a:gs>
                <a:gs pos="100000">
                  <a:srgbClr val="7634A6">
                    <a:alpha val="100000"/>
                  </a:srgbClr>
                </a:gs>
              </a:gsLst>
              <a:path path="circle">
                <a:fillToRect r="100000" b="100000"/>
              </a:path>
              <a:tileRect l="-100000" t="-100000"/>
            </a:gradFill>
          </p:spPr>
          <p:txBody>
            <a:bodyPr/>
            <a:lstStyle/>
            <a:p>
              <a:endParaRPr lang="en-US"/>
            </a:p>
          </p:txBody>
        </p:sp>
        <p:sp>
          <p:nvSpPr>
            <p:cNvPr id="6" name="TextBox 4">
              <a:extLst>
                <a:ext uri="{FF2B5EF4-FFF2-40B4-BE49-F238E27FC236}">
                  <a16:creationId xmlns:a16="http://schemas.microsoft.com/office/drawing/2014/main" id="{73F6C397-55FE-86F6-89E8-D397E5E901BA}"/>
                </a:ext>
              </a:extLst>
            </p:cNvPr>
            <p:cNvSpPr txBox="1"/>
            <p:nvPr/>
          </p:nvSpPr>
          <p:spPr>
            <a:xfrm>
              <a:off x="0" y="-9525"/>
              <a:ext cx="2123195" cy="2844157"/>
            </a:xfrm>
            <a:prstGeom prst="rect">
              <a:avLst/>
            </a:prstGeom>
          </p:spPr>
          <p:txBody>
            <a:bodyPr lIns="50800" tIns="50800" rIns="50800" bIns="50800" rtlCol="0" anchor="ctr"/>
            <a:lstStyle/>
            <a:p>
              <a:pPr algn="ctr">
                <a:lnSpc>
                  <a:spcPts val="2520"/>
                </a:lnSpc>
              </a:pPr>
              <a:endParaRPr/>
            </a:p>
          </p:txBody>
        </p:sp>
      </p:grpSp>
      <p:sp>
        <p:nvSpPr>
          <p:cNvPr id="13" name="Text Placeholder 4">
            <a:extLst>
              <a:ext uri="{FF2B5EF4-FFF2-40B4-BE49-F238E27FC236}">
                <a16:creationId xmlns:a16="http://schemas.microsoft.com/office/drawing/2014/main" id="{9A1A3102-8279-424E-9FA6-55C61F239780}"/>
              </a:ext>
            </a:extLst>
          </p:cNvPr>
          <p:cNvSpPr>
            <a:spLocks noGrp="1"/>
          </p:cNvSpPr>
          <p:nvPr>
            <p:ph type="body" sz="quarter" idx="10" hasCustomPrompt="1"/>
          </p:nvPr>
        </p:nvSpPr>
        <p:spPr>
          <a:xfrm>
            <a:off x="10439401" y="952501"/>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5" name="Text Placeholder 4">
            <a:extLst>
              <a:ext uri="{FF2B5EF4-FFF2-40B4-BE49-F238E27FC236}">
                <a16:creationId xmlns:a16="http://schemas.microsoft.com/office/drawing/2014/main" id="{AA29421B-2E04-F32F-1E66-317E270806E1}"/>
              </a:ext>
            </a:extLst>
          </p:cNvPr>
          <p:cNvSpPr>
            <a:spLocks noGrp="1"/>
          </p:cNvSpPr>
          <p:nvPr>
            <p:ph type="body" sz="quarter" idx="11" hasCustomPrompt="1"/>
          </p:nvPr>
        </p:nvSpPr>
        <p:spPr>
          <a:xfrm>
            <a:off x="10439401" y="3984534"/>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9" name="Text Placeholder 4">
            <a:extLst>
              <a:ext uri="{FF2B5EF4-FFF2-40B4-BE49-F238E27FC236}">
                <a16:creationId xmlns:a16="http://schemas.microsoft.com/office/drawing/2014/main" id="{0C2602D2-46AC-1D78-5CB9-C0811D794CCD}"/>
              </a:ext>
            </a:extLst>
          </p:cNvPr>
          <p:cNvSpPr>
            <a:spLocks noGrp="1"/>
          </p:cNvSpPr>
          <p:nvPr>
            <p:ph type="body" sz="quarter" idx="12" hasCustomPrompt="1"/>
          </p:nvPr>
        </p:nvSpPr>
        <p:spPr>
          <a:xfrm>
            <a:off x="10419414" y="7016567"/>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22" name="Text Placeholder 20">
            <a:extLst>
              <a:ext uri="{FF2B5EF4-FFF2-40B4-BE49-F238E27FC236}">
                <a16:creationId xmlns:a16="http://schemas.microsoft.com/office/drawing/2014/main" id="{A296488B-C279-B1ED-B6AD-B9168E1DBCA7}"/>
              </a:ext>
            </a:extLst>
          </p:cNvPr>
          <p:cNvSpPr>
            <a:spLocks noGrp="1"/>
          </p:cNvSpPr>
          <p:nvPr>
            <p:ph type="body" sz="quarter" idx="13" hasCustomPrompt="1"/>
          </p:nvPr>
        </p:nvSpPr>
        <p:spPr>
          <a:xfrm>
            <a:off x="1447799" y="4152900"/>
            <a:ext cx="5859323" cy="1962150"/>
          </a:xfrm>
        </p:spPr>
        <p:txBody>
          <a:bodyPr>
            <a:noAutofit/>
          </a:bodyPr>
          <a:lstStyle>
            <a:lvl1pPr>
              <a:defRPr sz="6400">
                <a:solidFill>
                  <a:srgbClr val="F5F5EF"/>
                </a:solidFill>
                <a:latin typeface="YaleNew" panose="02000602050000020003" pitchFamily="2" charset="77"/>
              </a:defRPr>
            </a:lvl1pPr>
          </a:lstStyle>
          <a:p>
            <a:pPr algn="l">
              <a:lnSpc>
                <a:spcPts val="7679"/>
              </a:lnSpc>
            </a:pPr>
            <a:r>
              <a:rPr lang="en-US" sz="6399" b="1" dirty="0">
                <a:solidFill>
                  <a:srgbClr val="F5F5EF"/>
                </a:solidFill>
                <a:latin typeface="YaleNew Bold"/>
                <a:ea typeface="YaleNew Bold"/>
                <a:cs typeface="YaleNew Bold"/>
                <a:sym typeface="YaleNew Bold"/>
              </a:rPr>
              <a:t>Significance of the Study</a:t>
            </a:r>
          </a:p>
        </p:txBody>
      </p:sp>
      <p:sp>
        <p:nvSpPr>
          <p:cNvPr id="25" name="Text Placeholder 23">
            <a:extLst>
              <a:ext uri="{FF2B5EF4-FFF2-40B4-BE49-F238E27FC236}">
                <a16:creationId xmlns:a16="http://schemas.microsoft.com/office/drawing/2014/main" id="{11918429-5A21-798E-53B7-B17CB429C8B3}"/>
              </a:ext>
            </a:extLst>
          </p:cNvPr>
          <p:cNvSpPr>
            <a:spLocks noGrp="1"/>
          </p:cNvSpPr>
          <p:nvPr>
            <p:ph type="body" sz="quarter" idx="14" hasCustomPrompt="1"/>
          </p:nvPr>
        </p:nvSpPr>
        <p:spPr>
          <a:xfrm>
            <a:off x="9525000" y="1028700"/>
            <a:ext cx="761999" cy="640289"/>
          </a:xfrm>
        </p:spPr>
        <p:txBody>
          <a:bodyPr>
            <a:normAutofit/>
          </a:bodyPr>
          <a:lstStyle>
            <a:lvl1pPr algn="r">
              <a:defRPr sz="3890">
                <a:latin typeface="YaleNew" panose="02000602050000020003" pitchFamily="2" charset="77"/>
              </a:defRPr>
            </a:lvl1pPr>
          </a:lstStyle>
          <a:p>
            <a:pPr lvl="0"/>
            <a:r>
              <a:rPr lang="en-US" dirty="0"/>
              <a:t>01</a:t>
            </a:r>
          </a:p>
        </p:txBody>
      </p:sp>
      <p:sp>
        <p:nvSpPr>
          <p:cNvPr id="27" name="Text Placeholder 23">
            <a:extLst>
              <a:ext uri="{FF2B5EF4-FFF2-40B4-BE49-F238E27FC236}">
                <a16:creationId xmlns:a16="http://schemas.microsoft.com/office/drawing/2014/main" id="{FF67CC92-2C23-195F-EE7C-B61419B1D586}"/>
              </a:ext>
            </a:extLst>
          </p:cNvPr>
          <p:cNvSpPr>
            <a:spLocks noGrp="1"/>
          </p:cNvSpPr>
          <p:nvPr>
            <p:ph type="body" sz="quarter" idx="15" hasCustomPrompt="1"/>
          </p:nvPr>
        </p:nvSpPr>
        <p:spPr>
          <a:xfrm>
            <a:off x="9525000" y="4076700"/>
            <a:ext cx="761999" cy="640289"/>
          </a:xfrm>
        </p:spPr>
        <p:txBody>
          <a:bodyPr>
            <a:normAutofit/>
          </a:bodyPr>
          <a:lstStyle>
            <a:lvl1pPr algn="r">
              <a:defRPr sz="3890">
                <a:latin typeface="YaleNew" panose="02000602050000020003" pitchFamily="2" charset="77"/>
              </a:defRPr>
            </a:lvl1pPr>
          </a:lstStyle>
          <a:p>
            <a:pPr lvl="0"/>
            <a:r>
              <a:rPr lang="en-US" dirty="0"/>
              <a:t>02</a:t>
            </a:r>
          </a:p>
        </p:txBody>
      </p:sp>
      <p:sp>
        <p:nvSpPr>
          <p:cNvPr id="29" name="Text Placeholder 23">
            <a:extLst>
              <a:ext uri="{FF2B5EF4-FFF2-40B4-BE49-F238E27FC236}">
                <a16:creationId xmlns:a16="http://schemas.microsoft.com/office/drawing/2014/main" id="{B78C88DC-5896-5166-637F-62E39C260971}"/>
              </a:ext>
            </a:extLst>
          </p:cNvPr>
          <p:cNvSpPr>
            <a:spLocks noGrp="1"/>
          </p:cNvSpPr>
          <p:nvPr>
            <p:ph type="body" sz="quarter" idx="16" hasCustomPrompt="1"/>
          </p:nvPr>
        </p:nvSpPr>
        <p:spPr>
          <a:xfrm>
            <a:off x="9524999" y="7092768"/>
            <a:ext cx="761999" cy="640289"/>
          </a:xfrm>
        </p:spPr>
        <p:txBody>
          <a:bodyPr>
            <a:normAutofit/>
          </a:bodyPr>
          <a:lstStyle>
            <a:lvl1pPr algn="r">
              <a:defRPr sz="3890">
                <a:latin typeface="YaleNew" panose="02000602050000020003" pitchFamily="2" charset="77"/>
              </a:defRPr>
            </a:lvl1pPr>
          </a:lstStyle>
          <a:p>
            <a:pPr lvl="0"/>
            <a:r>
              <a:rPr lang="en-US" dirty="0"/>
              <a:t>03</a:t>
            </a:r>
          </a:p>
        </p:txBody>
      </p:sp>
      <p:sp>
        <p:nvSpPr>
          <p:cNvPr id="30" name="Freeform 20">
            <a:extLst>
              <a:ext uri="{FF2B5EF4-FFF2-40B4-BE49-F238E27FC236}">
                <a16:creationId xmlns:a16="http://schemas.microsoft.com/office/drawing/2014/main" id="{AA99E966-FAFD-965B-660B-D132907712ED}"/>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biLevel thresh="50000"/>
              <a:extLst>
                <a:ext uri="{BEBA8EAE-BF5A-486C-A8C5-ECC9F3942E4B}">
                  <a14:imgProps xmlns:a14="http://schemas.microsoft.com/office/drawing/2010/main">
                    <a14:imgLayer r:embed="rId3">
                      <a14:imgEffect>
                        <a14:artisticPhotocopy/>
                      </a14:imgEffect>
                    </a14:imgLayer>
                  </a14:imgProps>
                </a:ext>
              </a:extLst>
            </a:blip>
            <a:stretch>
              <a:fillRect/>
            </a:stretch>
          </a:blipFill>
        </p:spPr>
        <p:txBody>
          <a:bodyPr/>
          <a:lstStyle/>
          <a:p>
            <a:endParaRPr lang="en-US" dirty="0">
              <a:solidFill>
                <a:srgbClr val="F5F5EF"/>
              </a:solidFill>
            </a:endParaRPr>
          </a:p>
        </p:txBody>
      </p:sp>
    </p:spTree>
    <p:extLst>
      <p:ext uri="{BB962C8B-B14F-4D97-AF65-F5344CB8AC3E}">
        <p14:creationId xmlns:p14="http://schemas.microsoft.com/office/powerpoint/2010/main" val="64828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3ECEC3DF-CEC1-C2D1-7FF6-C3F28825A431}"/>
              </a:ext>
            </a:extLst>
          </p:cNvPr>
          <p:cNvSpPr/>
          <p:nvPr userDrawn="1"/>
        </p:nvSpPr>
        <p:spPr>
          <a:xfrm>
            <a:off x="7854095" y="1140947"/>
            <a:ext cx="66781" cy="7368651"/>
          </a:xfrm>
          <a:prstGeom prst="rect">
            <a:avLst/>
          </a:prstGeom>
          <a:solidFill>
            <a:srgbClr val="00356B"/>
          </a:solidFill>
        </p:spPr>
        <p:txBody>
          <a:bodyPr/>
          <a:lstStyle/>
          <a:p>
            <a:endParaRPr lang="en-US"/>
          </a:p>
        </p:txBody>
      </p:sp>
      <p:grpSp>
        <p:nvGrpSpPr>
          <p:cNvPr id="7" name="Group 3">
            <a:extLst>
              <a:ext uri="{FF2B5EF4-FFF2-40B4-BE49-F238E27FC236}">
                <a16:creationId xmlns:a16="http://schemas.microsoft.com/office/drawing/2014/main" id="{CE6C011D-2230-0D46-0C45-F0A4941BCB48}"/>
              </a:ext>
            </a:extLst>
          </p:cNvPr>
          <p:cNvGrpSpPr/>
          <p:nvPr userDrawn="1"/>
        </p:nvGrpSpPr>
        <p:grpSpPr>
          <a:xfrm>
            <a:off x="7593317" y="837975"/>
            <a:ext cx="605944" cy="605944"/>
            <a:chOff x="0" y="0"/>
            <a:chExt cx="6350000" cy="6350000"/>
          </a:xfrm>
        </p:grpSpPr>
        <p:sp>
          <p:nvSpPr>
            <p:cNvPr id="8" name="Freeform 4">
              <a:extLst>
                <a:ext uri="{FF2B5EF4-FFF2-40B4-BE49-F238E27FC236}">
                  <a16:creationId xmlns:a16="http://schemas.microsoft.com/office/drawing/2014/main" id="{F195B044-3965-3C08-3839-16AA0CDA403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9" name="Group 5">
            <a:extLst>
              <a:ext uri="{FF2B5EF4-FFF2-40B4-BE49-F238E27FC236}">
                <a16:creationId xmlns:a16="http://schemas.microsoft.com/office/drawing/2014/main" id="{19A6EA3F-15FC-88D1-3DCB-00DAB68CB953}"/>
              </a:ext>
            </a:extLst>
          </p:cNvPr>
          <p:cNvGrpSpPr/>
          <p:nvPr userDrawn="1"/>
        </p:nvGrpSpPr>
        <p:grpSpPr>
          <a:xfrm>
            <a:off x="7593317" y="3252326"/>
            <a:ext cx="605944" cy="605944"/>
            <a:chOff x="0" y="0"/>
            <a:chExt cx="6350000" cy="6350000"/>
          </a:xfrm>
        </p:grpSpPr>
        <p:sp>
          <p:nvSpPr>
            <p:cNvPr id="10" name="Freeform 6">
              <a:extLst>
                <a:ext uri="{FF2B5EF4-FFF2-40B4-BE49-F238E27FC236}">
                  <a16:creationId xmlns:a16="http://schemas.microsoft.com/office/drawing/2014/main" id="{954EC23B-7E82-EDCC-2323-60C34A23296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1" name="Group 7">
            <a:extLst>
              <a:ext uri="{FF2B5EF4-FFF2-40B4-BE49-F238E27FC236}">
                <a16:creationId xmlns:a16="http://schemas.microsoft.com/office/drawing/2014/main" id="{38624453-9190-B5C6-D06C-C981D9D9B144}"/>
              </a:ext>
            </a:extLst>
          </p:cNvPr>
          <p:cNvGrpSpPr/>
          <p:nvPr userDrawn="1"/>
        </p:nvGrpSpPr>
        <p:grpSpPr>
          <a:xfrm>
            <a:off x="7557807" y="5666678"/>
            <a:ext cx="605944" cy="605944"/>
            <a:chOff x="0" y="0"/>
            <a:chExt cx="6350000" cy="6350000"/>
          </a:xfrm>
        </p:grpSpPr>
        <p:sp>
          <p:nvSpPr>
            <p:cNvPr id="12" name="Freeform 8">
              <a:extLst>
                <a:ext uri="{FF2B5EF4-FFF2-40B4-BE49-F238E27FC236}">
                  <a16:creationId xmlns:a16="http://schemas.microsoft.com/office/drawing/2014/main" id="{E380538F-4D87-1D07-5E7F-3DFDFA24F79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3" name="Group 9">
            <a:extLst>
              <a:ext uri="{FF2B5EF4-FFF2-40B4-BE49-F238E27FC236}">
                <a16:creationId xmlns:a16="http://schemas.microsoft.com/office/drawing/2014/main" id="{A9FCDE49-D56B-4B7E-D553-5EDFF8FB69FF}"/>
              </a:ext>
            </a:extLst>
          </p:cNvPr>
          <p:cNvGrpSpPr/>
          <p:nvPr userDrawn="1"/>
        </p:nvGrpSpPr>
        <p:grpSpPr>
          <a:xfrm>
            <a:off x="7557807" y="8206626"/>
            <a:ext cx="605944" cy="605944"/>
            <a:chOff x="0" y="0"/>
            <a:chExt cx="6350000" cy="6350000"/>
          </a:xfrm>
        </p:grpSpPr>
        <p:sp>
          <p:nvSpPr>
            <p:cNvPr id="14" name="Freeform 10">
              <a:extLst>
                <a:ext uri="{FF2B5EF4-FFF2-40B4-BE49-F238E27FC236}">
                  <a16:creationId xmlns:a16="http://schemas.microsoft.com/office/drawing/2014/main" id="{C5501DA6-A242-AC6B-818B-28E49E6479C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sp>
        <p:nvSpPr>
          <p:cNvPr id="32" name="Text Placeholder 4">
            <a:extLst>
              <a:ext uri="{FF2B5EF4-FFF2-40B4-BE49-F238E27FC236}">
                <a16:creationId xmlns:a16="http://schemas.microsoft.com/office/drawing/2014/main" id="{560797B7-157B-C36A-E245-07E3DF9E8D38}"/>
              </a:ext>
            </a:extLst>
          </p:cNvPr>
          <p:cNvSpPr>
            <a:spLocks noGrp="1"/>
          </p:cNvSpPr>
          <p:nvPr>
            <p:ph type="body" sz="quarter" idx="10" hasCustomPrompt="1"/>
          </p:nvPr>
        </p:nvSpPr>
        <p:spPr>
          <a:xfrm>
            <a:off x="8352663" y="129390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5" name="Text Placeholder 4">
            <a:extLst>
              <a:ext uri="{FF2B5EF4-FFF2-40B4-BE49-F238E27FC236}">
                <a16:creationId xmlns:a16="http://schemas.microsoft.com/office/drawing/2014/main" id="{6B5733B6-7BBD-7CD1-86F2-DAD81FEB9F12}"/>
              </a:ext>
            </a:extLst>
          </p:cNvPr>
          <p:cNvSpPr>
            <a:spLocks noGrp="1"/>
          </p:cNvSpPr>
          <p:nvPr>
            <p:ph type="body" sz="quarter" idx="11" hasCustomPrompt="1"/>
          </p:nvPr>
        </p:nvSpPr>
        <p:spPr>
          <a:xfrm>
            <a:off x="8352663" y="376292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7" name="Text Placeholder 4">
            <a:extLst>
              <a:ext uri="{FF2B5EF4-FFF2-40B4-BE49-F238E27FC236}">
                <a16:creationId xmlns:a16="http://schemas.microsoft.com/office/drawing/2014/main" id="{F7DCFBBF-8FF6-8ACD-6FF1-46942A831D4D}"/>
              </a:ext>
            </a:extLst>
          </p:cNvPr>
          <p:cNvSpPr>
            <a:spLocks noGrp="1"/>
          </p:cNvSpPr>
          <p:nvPr>
            <p:ph type="body" sz="quarter" idx="12" hasCustomPrompt="1"/>
          </p:nvPr>
        </p:nvSpPr>
        <p:spPr>
          <a:xfrm>
            <a:off x="8352663" y="6220563"/>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9" name="Text Placeholder 4">
            <a:extLst>
              <a:ext uri="{FF2B5EF4-FFF2-40B4-BE49-F238E27FC236}">
                <a16:creationId xmlns:a16="http://schemas.microsoft.com/office/drawing/2014/main" id="{2436C9A2-56E4-EC4F-80FE-F2C3C1273BE0}"/>
              </a:ext>
            </a:extLst>
          </p:cNvPr>
          <p:cNvSpPr>
            <a:spLocks noGrp="1"/>
          </p:cNvSpPr>
          <p:nvPr>
            <p:ph type="body" sz="quarter" idx="13" hasCustomPrompt="1"/>
          </p:nvPr>
        </p:nvSpPr>
        <p:spPr>
          <a:xfrm>
            <a:off x="8352663" y="8698976"/>
            <a:ext cx="8698460" cy="559324"/>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lang="en-US" sz="2900" spc="29" dirty="0">
                <a:solidFill>
                  <a:srgbClr val="00356B"/>
                </a:solidFill>
                <a:latin typeface="Barlow"/>
                <a:ea typeface="Barlow"/>
                <a:cs typeface="Barlow"/>
                <a:sym typeface="Barlow"/>
              </a:rPr>
              <a:t>Lorem ipsum dolor sit </a:t>
            </a:r>
            <a:r>
              <a:rPr lang="en-US" sz="2900" spc="29" dirty="0" err="1">
                <a:solidFill>
                  <a:srgbClr val="00356B"/>
                </a:solidFill>
                <a:latin typeface="Barlow"/>
                <a:ea typeface="Barlow"/>
                <a:cs typeface="Barlow"/>
                <a:sym typeface="Barlow"/>
              </a:rPr>
              <a:t>amet</a:t>
            </a:r>
            <a:endPar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endParaRPr>
          </a:p>
        </p:txBody>
      </p:sp>
      <p:sp>
        <p:nvSpPr>
          <p:cNvPr id="40" name="Freeform 11">
            <a:extLst>
              <a:ext uri="{FF2B5EF4-FFF2-40B4-BE49-F238E27FC236}">
                <a16:creationId xmlns:a16="http://schemas.microsoft.com/office/drawing/2014/main" id="{9E85770D-A19F-BBED-D200-6E1CF0EAA5AC}"/>
              </a:ext>
            </a:extLst>
          </p:cNvPr>
          <p:cNvSpPr>
            <a:spLocks noGrp="1" noRot="1" noMove="1" noResize="1" noEditPoints="1" noAdjustHandles="1" noChangeArrowheads="1" noChangeShapeType="1"/>
          </p:cNvSpPr>
          <p:nvPr userDrawn="1"/>
        </p:nvSpPr>
        <p:spPr>
          <a:xfrm>
            <a:off x="1348740" y="3202427"/>
            <a:ext cx="5189421" cy="5992136"/>
          </a:xfrm>
          <a:custGeom>
            <a:avLst/>
            <a:gdLst/>
            <a:ahLst/>
            <a:cxnLst/>
            <a:rect l="l" t="t" r="r" b="b"/>
            <a:pathLst>
              <a:path w="5189421" h="5992136">
                <a:moveTo>
                  <a:pt x="0" y="0"/>
                </a:moveTo>
                <a:lnTo>
                  <a:pt x="5189421" y="0"/>
                </a:lnTo>
                <a:lnTo>
                  <a:pt x="5189421" y="5992137"/>
                </a:lnTo>
                <a:lnTo>
                  <a:pt x="0" y="5992137"/>
                </a:lnTo>
                <a:lnTo>
                  <a:pt x="0" y="0"/>
                </a:lnTo>
                <a:close/>
              </a:path>
            </a:pathLst>
          </a:custGeom>
          <a:blipFill>
            <a:blip r:embed="rId2"/>
            <a:stretch>
              <a:fillRect l="-122502" r="-41804"/>
            </a:stretch>
          </a:blipFill>
        </p:spPr>
        <p:txBody>
          <a:bodyPr/>
          <a:lstStyle/>
          <a:p>
            <a:endParaRPr lang="en-US"/>
          </a:p>
        </p:txBody>
      </p:sp>
      <p:sp>
        <p:nvSpPr>
          <p:cNvPr id="44" name="Text Placeholder 23">
            <a:extLst>
              <a:ext uri="{FF2B5EF4-FFF2-40B4-BE49-F238E27FC236}">
                <a16:creationId xmlns:a16="http://schemas.microsoft.com/office/drawing/2014/main" id="{59ED015E-85AE-68E1-D98B-8FFE0EDCF6F8}"/>
              </a:ext>
            </a:extLst>
          </p:cNvPr>
          <p:cNvSpPr>
            <a:spLocks noGrp="1"/>
          </p:cNvSpPr>
          <p:nvPr>
            <p:ph type="body" sz="quarter" idx="14" hasCustomPrompt="1"/>
          </p:nvPr>
        </p:nvSpPr>
        <p:spPr>
          <a:xfrm>
            <a:off x="8352662" y="736905"/>
            <a:ext cx="8698459" cy="556999"/>
          </a:xfrm>
        </p:spPr>
        <p:txBody>
          <a:bodyPr>
            <a:normAutofit/>
          </a:bodyPr>
          <a:lstStyle>
            <a:lvl1pPr algn="l">
              <a:defRPr sz="2900">
                <a:latin typeface="Barlow" pitchFamily="2" charset="77"/>
              </a:defRPr>
            </a:lvl1pPr>
          </a:lstStyle>
          <a:p>
            <a:pPr lvl="0"/>
            <a:r>
              <a:rPr lang="en-US" dirty="0"/>
              <a:t>PHASE 1</a:t>
            </a:r>
          </a:p>
        </p:txBody>
      </p:sp>
      <p:sp>
        <p:nvSpPr>
          <p:cNvPr id="46" name="Text Placeholder 23">
            <a:extLst>
              <a:ext uri="{FF2B5EF4-FFF2-40B4-BE49-F238E27FC236}">
                <a16:creationId xmlns:a16="http://schemas.microsoft.com/office/drawing/2014/main" id="{141AED4B-EB32-D7E1-98AE-48039CE8FAF6}"/>
              </a:ext>
            </a:extLst>
          </p:cNvPr>
          <p:cNvSpPr>
            <a:spLocks noGrp="1"/>
          </p:cNvSpPr>
          <p:nvPr>
            <p:ph type="body" sz="quarter" idx="15" hasCustomPrompt="1"/>
          </p:nvPr>
        </p:nvSpPr>
        <p:spPr>
          <a:xfrm>
            <a:off x="8352662" y="3185647"/>
            <a:ext cx="8698459" cy="556999"/>
          </a:xfrm>
        </p:spPr>
        <p:txBody>
          <a:bodyPr>
            <a:normAutofit/>
          </a:bodyPr>
          <a:lstStyle>
            <a:lvl1pPr algn="l">
              <a:defRPr sz="2900">
                <a:latin typeface="Barlow" pitchFamily="2" charset="77"/>
              </a:defRPr>
            </a:lvl1pPr>
          </a:lstStyle>
          <a:p>
            <a:pPr lvl="0"/>
            <a:r>
              <a:rPr lang="en-US" dirty="0"/>
              <a:t>PHASE 2</a:t>
            </a:r>
          </a:p>
        </p:txBody>
      </p:sp>
      <p:sp>
        <p:nvSpPr>
          <p:cNvPr id="48" name="Text Placeholder 23">
            <a:extLst>
              <a:ext uri="{FF2B5EF4-FFF2-40B4-BE49-F238E27FC236}">
                <a16:creationId xmlns:a16="http://schemas.microsoft.com/office/drawing/2014/main" id="{306CF34E-F019-AE2E-62AF-CD6399E0594E}"/>
              </a:ext>
            </a:extLst>
          </p:cNvPr>
          <p:cNvSpPr>
            <a:spLocks noGrp="1"/>
          </p:cNvSpPr>
          <p:nvPr>
            <p:ph type="body" sz="quarter" idx="16" hasCustomPrompt="1"/>
          </p:nvPr>
        </p:nvSpPr>
        <p:spPr>
          <a:xfrm>
            <a:off x="8352661" y="5634389"/>
            <a:ext cx="8698459" cy="556999"/>
          </a:xfrm>
        </p:spPr>
        <p:txBody>
          <a:bodyPr>
            <a:normAutofit/>
          </a:bodyPr>
          <a:lstStyle>
            <a:lvl1pPr algn="l">
              <a:defRPr sz="2900">
                <a:latin typeface="Barlow" pitchFamily="2" charset="77"/>
              </a:defRPr>
            </a:lvl1pPr>
          </a:lstStyle>
          <a:p>
            <a:pPr lvl="0"/>
            <a:r>
              <a:rPr lang="en-US" dirty="0"/>
              <a:t>PHASE 3</a:t>
            </a:r>
          </a:p>
        </p:txBody>
      </p:sp>
      <p:sp>
        <p:nvSpPr>
          <p:cNvPr id="50" name="Text Placeholder 23">
            <a:extLst>
              <a:ext uri="{FF2B5EF4-FFF2-40B4-BE49-F238E27FC236}">
                <a16:creationId xmlns:a16="http://schemas.microsoft.com/office/drawing/2014/main" id="{A8D98C51-60D1-D254-6868-1063EDDC604F}"/>
              </a:ext>
            </a:extLst>
          </p:cNvPr>
          <p:cNvSpPr>
            <a:spLocks noGrp="1"/>
          </p:cNvSpPr>
          <p:nvPr>
            <p:ph type="body" sz="quarter" idx="17" hasCustomPrompt="1"/>
          </p:nvPr>
        </p:nvSpPr>
        <p:spPr>
          <a:xfrm>
            <a:off x="8352661" y="8103409"/>
            <a:ext cx="8698459" cy="556999"/>
          </a:xfrm>
        </p:spPr>
        <p:txBody>
          <a:bodyPr>
            <a:normAutofit/>
          </a:bodyPr>
          <a:lstStyle>
            <a:lvl1pPr algn="l">
              <a:defRPr sz="2900">
                <a:latin typeface="Barlow" pitchFamily="2" charset="77"/>
              </a:defRPr>
            </a:lvl1pPr>
          </a:lstStyle>
          <a:p>
            <a:pPr lvl="0"/>
            <a:r>
              <a:rPr lang="en-US" dirty="0"/>
              <a:t>PHASE 4</a:t>
            </a:r>
          </a:p>
        </p:txBody>
      </p:sp>
      <p:sp>
        <p:nvSpPr>
          <p:cNvPr id="52" name="Text Placeholder 26">
            <a:extLst>
              <a:ext uri="{FF2B5EF4-FFF2-40B4-BE49-F238E27FC236}">
                <a16:creationId xmlns:a16="http://schemas.microsoft.com/office/drawing/2014/main" id="{3D6A8BD7-0B18-18BA-2257-EECBD5F892AC}"/>
              </a:ext>
            </a:extLst>
          </p:cNvPr>
          <p:cNvSpPr>
            <a:spLocks noGrp="1"/>
          </p:cNvSpPr>
          <p:nvPr>
            <p:ph type="body" sz="quarter" idx="18" hasCustomPrompt="1"/>
          </p:nvPr>
        </p:nvSpPr>
        <p:spPr>
          <a:xfrm>
            <a:off x="1348740" y="926686"/>
            <a:ext cx="5189421" cy="2159413"/>
          </a:xfrm>
        </p:spPr>
        <p:txBody>
          <a:bodyPr>
            <a:noAutofit/>
          </a:bodyPr>
          <a:lstStyle>
            <a:lvl1pPr algn="l">
              <a:defRPr sz="6600">
                <a:latin typeface="YaleNew" panose="02000602050000020003" pitchFamily="2" charset="77"/>
              </a:defRPr>
            </a:lvl1pPr>
          </a:lstStyle>
          <a:p>
            <a:pPr lvl="0"/>
            <a:r>
              <a:rPr lang="en-US" dirty="0"/>
              <a:t>Research Timeline</a:t>
            </a:r>
          </a:p>
        </p:txBody>
      </p:sp>
    </p:spTree>
    <p:extLst>
      <p:ext uri="{BB962C8B-B14F-4D97-AF65-F5344CB8AC3E}">
        <p14:creationId xmlns:p14="http://schemas.microsoft.com/office/powerpoint/2010/main" val="134663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3AF263CF-5704-1A83-8FAA-5985CC7A5775}"/>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dirty="0"/>
              <a:t>Click to edit Master title style</a:t>
            </a:r>
          </a:p>
        </p:txBody>
      </p:sp>
      <p:sp>
        <p:nvSpPr>
          <p:cNvPr id="17" name="Date Placeholder 3">
            <a:extLst>
              <a:ext uri="{FF2B5EF4-FFF2-40B4-BE49-F238E27FC236}">
                <a16:creationId xmlns:a16="http://schemas.microsoft.com/office/drawing/2014/main" id="{8D864238-090C-7808-A3B0-61424E66E939}"/>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C1A03060-74BC-4745-9A6C-A26AB9616902}" type="datetimeFigureOut">
              <a:rPr lang="en-US" smtClean="0"/>
              <a:t>7/8/25</a:t>
            </a:fld>
            <a:endParaRPr lang="en-US"/>
          </a:p>
        </p:txBody>
      </p:sp>
      <p:sp>
        <p:nvSpPr>
          <p:cNvPr id="18" name="Footer Placeholder 4">
            <a:extLst>
              <a:ext uri="{FF2B5EF4-FFF2-40B4-BE49-F238E27FC236}">
                <a16:creationId xmlns:a16="http://schemas.microsoft.com/office/drawing/2014/main" id="{B337D3EC-14E2-084B-9F7A-B64CDE447BB4}"/>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19" name="Slide Number Placeholder 5">
            <a:extLst>
              <a:ext uri="{FF2B5EF4-FFF2-40B4-BE49-F238E27FC236}">
                <a16:creationId xmlns:a16="http://schemas.microsoft.com/office/drawing/2014/main" id="{0C4AD3BF-086C-7423-9DC5-0CEAAD1330AB}"/>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04B5184E-BDA7-1A46-88CF-8B3F5B9DFA46}" type="slidenum">
              <a:rPr lang="en-US" smtClean="0"/>
              <a:t>‹#›</a:t>
            </a:fld>
            <a:endParaRPr lang="en-US"/>
          </a:p>
        </p:txBody>
      </p:sp>
      <p:sp>
        <p:nvSpPr>
          <p:cNvPr id="22" name="Text Placeholder 2">
            <a:extLst>
              <a:ext uri="{FF2B5EF4-FFF2-40B4-BE49-F238E27FC236}">
                <a16:creationId xmlns:a16="http://schemas.microsoft.com/office/drawing/2014/main" id="{CD57B035-4FF3-9771-300C-35A797BB86A7}"/>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60" r:id="rId1"/>
    <p:sldLayoutId id="2147483655" r:id="rId2"/>
    <p:sldLayoutId id="2147483662" r:id="rId3"/>
    <p:sldLayoutId id="2147483664" r:id="rId4"/>
    <p:sldLayoutId id="2147483661" r:id="rId5"/>
    <p:sldLayoutId id="2147483663" r:id="rId6"/>
    <p:sldLayoutId id="2147483665" r:id="rId7"/>
    <p:sldLayoutId id="2147483666" r:id="rId8"/>
    <p:sldLayoutId id="2147483667" r:id="rId9"/>
    <p:sldLayoutId id="2147483668" r:id="rId10"/>
    <p:sldLayoutId id="2147483669" r:id="rId11"/>
    <p:sldLayoutId id="2147483670" r:id="rId12"/>
  </p:sldLayoutIdLst>
  <p:txStyles>
    <p:titleStyle>
      <a:lvl1pPr algn="ctr" defTabSz="914400" rtl="0" eaLnBrk="1" latinLnBrk="0" hangingPunct="1">
        <a:spcBef>
          <a:spcPct val="0"/>
        </a:spcBef>
        <a:buNone/>
        <a:defRPr sz="9000" b="1" kern="1200">
          <a:solidFill>
            <a:srgbClr val="00356B"/>
          </a:solidFill>
          <a:latin typeface="YaleNew" panose="02000602050000020003" pitchFamily="2" charset="77"/>
          <a:ea typeface="+mj-ea"/>
          <a:cs typeface="+mj-cs"/>
        </a:defRPr>
      </a:lvl1pPr>
    </p:titleStyle>
    <p:body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A019-5007-510B-9CBE-3A98A91D23E0}"/>
              </a:ext>
            </a:extLst>
          </p:cNvPr>
          <p:cNvSpPr>
            <a:spLocks noGrp="1"/>
          </p:cNvSpPr>
          <p:nvPr>
            <p:ph type="title"/>
          </p:nvPr>
        </p:nvSpPr>
        <p:spPr>
          <a:xfrm>
            <a:off x="2362200" y="3009900"/>
            <a:ext cx="13563600" cy="1219200"/>
          </a:xfrm>
        </p:spPr>
        <p:txBody>
          <a:bodyPr/>
          <a:lstStyle/>
          <a:p>
            <a:r>
              <a:rPr lang="en-US" dirty="0"/>
              <a:t>Diagrams and Figures</a:t>
            </a:r>
          </a:p>
        </p:txBody>
      </p:sp>
      <p:sp>
        <p:nvSpPr>
          <p:cNvPr id="3" name="Text Placeholder 2">
            <a:extLst>
              <a:ext uri="{FF2B5EF4-FFF2-40B4-BE49-F238E27FC236}">
                <a16:creationId xmlns:a16="http://schemas.microsoft.com/office/drawing/2014/main" id="{520C5BD6-F147-C253-7CA3-13E992B8B521}"/>
              </a:ext>
            </a:extLst>
          </p:cNvPr>
          <p:cNvSpPr>
            <a:spLocks noGrp="1"/>
          </p:cNvSpPr>
          <p:nvPr>
            <p:ph type="body" sz="quarter" idx="14"/>
          </p:nvPr>
        </p:nvSpPr>
        <p:spPr>
          <a:xfrm>
            <a:off x="4912318" y="4686300"/>
            <a:ext cx="8458199" cy="2819400"/>
          </a:xfrm>
        </p:spPr>
        <p:txBody>
          <a:bodyPr>
            <a:normAutofit/>
          </a:bodyPr>
          <a:lstStyle/>
          <a:p>
            <a:r>
              <a:rPr lang="en-US" sz="3200" dirty="0"/>
              <a:t>Big Data Summer Immersion at Yale</a:t>
            </a:r>
          </a:p>
          <a:p>
            <a:r>
              <a:rPr lang="en-US" sz="3200" dirty="0"/>
              <a:t>Shelby Golden, M.S.</a:t>
            </a:r>
          </a:p>
          <a:p>
            <a:r>
              <a:rPr lang="en-US" sz="3200" dirty="0"/>
              <a:t>June 27th, 2025</a:t>
            </a:r>
          </a:p>
          <a:p>
            <a:endParaRPr lang="en-US" dirty="0"/>
          </a:p>
        </p:txBody>
      </p:sp>
      <p:cxnSp>
        <p:nvCxnSpPr>
          <p:cNvPr id="5" name="Straight Connector 4">
            <a:extLst>
              <a:ext uri="{FF2B5EF4-FFF2-40B4-BE49-F238E27FC236}">
                <a16:creationId xmlns:a16="http://schemas.microsoft.com/office/drawing/2014/main" id="{F05E0F74-4042-497F-B3B6-CCC3BCB753EA}"/>
              </a:ext>
            </a:extLst>
          </p:cNvPr>
          <p:cNvCxnSpPr>
            <a:cxnSpLocks/>
          </p:cNvCxnSpPr>
          <p:nvPr/>
        </p:nvCxnSpPr>
        <p:spPr>
          <a:xfrm>
            <a:off x="5334000" y="4457700"/>
            <a:ext cx="7620000" cy="0"/>
          </a:xfrm>
          <a:prstGeom prst="line">
            <a:avLst/>
          </a:prstGeom>
          <a:ln w="28575">
            <a:solidFill>
              <a:srgbClr val="00356B"/>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62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837-D03A-F663-E7E9-8FE081FA3E92}"/>
                  </a:ext>
                </a:extLst>
              </p:cNvPr>
              <p:cNvSpPr txBox="1"/>
              <p:nvPr/>
            </p:nvSpPr>
            <p:spPr>
              <a:xfrm>
                <a:off x="6668088" y="5252736"/>
                <a:ext cx="181472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xmlns="">
          <p:sp>
            <p:nvSpPr>
              <p:cNvPr id="4" name="TextBox 3">
                <a:extLst>
                  <a:ext uri="{FF2B5EF4-FFF2-40B4-BE49-F238E27FC236}">
                    <a16:creationId xmlns:a16="http://schemas.microsoft.com/office/drawing/2014/main" id="{FF09C837-D03A-F663-E7E9-8FE081FA3E92}"/>
                  </a:ext>
                </a:extLst>
              </p:cNvPr>
              <p:cNvSpPr txBox="1">
                <a:spLocks noRot="1" noChangeAspect="1" noMove="1" noResize="1" noEditPoints="1" noAdjustHandles="1" noChangeArrowheads="1" noChangeShapeType="1" noTextEdit="1"/>
              </p:cNvSpPr>
              <p:nvPr/>
            </p:nvSpPr>
            <p:spPr>
              <a:xfrm>
                <a:off x="6668088" y="5252736"/>
                <a:ext cx="1814728" cy="430887"/>
              </a:xfrm>
              <a:prstGeom prst="rect">
                <a:avLst/>
              </a:prstGeom>
              <a:blipFill>
                <a:blip r:embed="rId3"/>
                <a:stretch>
                  <a:fillRect t="-5714" r="-625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303464-AD7F-FF1E-387C-443D59F46F42}"/>
                  </a:ext>
                </a:extLst>
              </p:cNvPr>
              <p:cNvSpPr txBox="1"/>
              <p:nvPr/>
            </p:nvSpPr>
            <p:spPr>
              <a:xfrm>
                <a:off x="6486019" y="5823633"/>
                <a:ext cx="21788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xmlns="">
          <p:sp>
            <p:nvSpPr>
              <p:cNvPr id="5" name="TextBox 4">
                <a:extLst>
                  <a:ext uri="{FF2B5EF4-FFF2-40B4-BE49-F238E27FC236}">
                    <a16:creationId xmlns:a16="http://schemas.microsoft.com/office/drawing/2014/main" id="{93303464-AD7F-FF1E-387C-443D59F46F42}"/>
                  </a:ext>
                </a:extLst>
              </p:cNvPr>
              <p:cNvSpPr txBox="1">
                <a:spLocks noRot="1" noChangeAspect="1" noMove="1" noResize="1" noEditPoints="1" noAdjustHandles="1" noChangeArrowheads="1" noChangeShapeType="1" noTextEdit="1"/>
              </p:cNvSpPr>
              <p:nvPr/>
            </p:nvSpPr>
            <p:spPr>
              <a:xfrm>
                <a:off x="6486019" y="5823633"/>
                <a:ext cx="2178865" cy="430887"/>
              </a:xfrm>
              <a:prstGeom prst="rect">
                <a:avLst/>
              </a:prstGeom>
              <a:blipFill>
                <a:blip r:embed="rId4"/>
                <a:stretch>
                  <a:fillRect t="-5714" r="-5202"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BBBDAE7-12A7-5F9A-D39F-BDAC5F882290}"/>
                  </a:ext>
                </a:extLst>
              </p:cNvPr>
              <p:cNvSpPr txBox="1"/>
              <p:nvPr/>
            </p:nvSpPr>
            <p:spPr>
              <a:xfrm>
                <a:off x="5036131" y="6838836"/>
                <a:ext cx="5069080" cy="43088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𝑃</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e>
                      </m:d>
                      <m:r>
                        <a:rPr lang="en-US" sz="2800" b="0" i="1" smtClean="0">
                          <a:solidFill>
                            <a:schemeClr val="tx1">
                              <a:lumMod val="75000"/>
                              <a:lumOff val="25000"/>
                            </a:schemeClr>
                          </a:solidFill>
                          <a:latin typeface="Cambria Math" panose="02040503050406030204" pitchFamily="18" charset="0"/>
                        </a:rPr>
                        <m:t>𝑃</m:t>
                      </m:r>
                      <m:d>
                        <m:dPr>
                          <m:endChr m:val="|"/>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𝑃</m:t>
                      </m:r>
                      <m:d>
                        <m:dPr>
                          <m:endChr m:val="|"/>
                          <m:ctrlPr>
                            <a:rPr lang="en-US" sz="2800" i="1">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r>
                        <a:rPr lang="en-US" sz="2800" i="1">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rPr>
                        <m:t>)</m:t>
                      </m:r>
                      <m:r>
                        <a:rPr lang="en-US" sz="2800" i="1">
                          <a:solidFill>
                            <a:schemeClr val="tx1">
                              <a:lumMod val="75000"/>
                              <a:lumOff val="25000"/>
                            </a:schemeClr>
                          </a:solidFill>
                          <a:latin typeface="Cambria Math" panose="02040503050406030204" pitchFamily="18" charset="0"/>
                        </a:rPr>
                        <m:t>𝑃</m:t>
                      </m:r>
                      <m:d>
                        <m:dPr>
                          <m:endChr m:val="|"/>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𝐶</m:t>
                          </m:r>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i="1">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xmlns="">
          <p:sp>
            <p:nvSpPr>
              <p:cNvPr id="24" name="TextBox 23">
                <a:extLst>
                  <a:ext uri="{FF2B5EF4-FFF2-40B4-BE49-F238E27FC236}">
                    <a16:creationId xmlns:a16="http://schemas.microsoft.com/office/drawing/2014/main" id="{2BBBDAE7-12A7-5F9A-D39F-BDAC5F882290}"/>
                  </a:ext>
                </a:extLst>
              </p:cNvPr>
              <p:cNvSpPr txBox="1">
                <a:spLocks noRot="1" noChangeAspect="1" noMove="1" noResize="1" noEditPoints="1" noAdjustHandles="1" noChangeArrowheads="1" noChangeShapeType="1" noTextEdit="1"/>
              </p:cNvSpPr>
              <p:nvPr/>
            </p:nvSpPr>
            <p:spPr>
              <a:xfrm>
                <a:off x="5036131" y="6838836"/>
                <a:ext cx="5069080" cy="430887"/>
              </a:xfrm>
              <a:prstGeom prst="rect">
                <a:avLst/>
              </a:prstGeom>
              <a:blipFill>
                <a:blip r:embed="rId5"/>
                <a:stretch>
                  <a:fillRect l="-2500" t="-5714" r="-1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78913BE-DA51-C401-80C3-A377DA7DEEC5}"/>
                  </a:ext>
                </a:extLst>
              </p:cNvPr>
              <p:cNvSpPr txBox="1"/>
              <p:nvPr/>
            </p:nvSpPr>
            <p:spPr>
              <a:xfrm>
                <a:off x="12902121" y="5202710"/>
                <a:ext cx="21504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i="1">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xmlns="">
          <p:sp>
            <p:nvSpPr>
              <p:cNvPr id="25" name="TextBox 24">
                <a:extLst>
                  <a:ext uri="{FF2B5EF4-FFF2-40B4-BE49-F238E27FC236}">
                    <a16:creationId xmlns:a16="http://schemas.microsoft.com/office/drawing/2014/main" id="{778913BE-DA51-C401-80C3-A377DA7DEEC5}"/>
                  </a:ext>
                </a:extLst>
              </p:cNvPr>
              <p:cNvSpPr txBox="1">
                <a:spLocks noRot="1" noChangeAspect="1" noMove="1" noResize="1" noEditPoints="1" noAdjustHandles="1" noChangeArrowheads="1" noChangeShapeType="1" noTextEdit="1"/>
              </p:cNvSpPr>
              <p:nvPr/>
            </p:nvSpPr>
            <p:spPr>
              <a:xfrm>
                <a:off x="12902121" y="5202710"/>
                <a:ext cx="2150460" cy="430887"/>
              </a:xfrm>
              <a:prstGeom prst="rect">
                <a:avLst/>
              </a:prstGeom>
              <a:blipFill>
                <a:blip r:embed="rId6"/>
                <a:stretch>
                  <a:fillRect t="-5714" r="-5263"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6B547E4-28A8-D7F8-F3D2-525CC620AECF}"/>
                  </a:ext>
                </a:extLst>
              </p:cNvPr>
              <p:cNvSpPr txBox="1"/>
              <p:nvPr/>
            </p:nvSpPr>
            <p:spPr>
              <a:xfrm>
                <a:off x="12902120" y="5786341"/>
                <a:ext cx="21788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xmlns="">
          <p:sp>
            <p:nvSpPr>
              <p:cNvPr id="26" name="TextBox 25">
                <a:extLst>
                  <a:ext uri="{FF2B5EF4-FFF2-40B4-BE49-F238E27FC236}">
                    <a16:creationId xmlns:a16="http://schemas.microsoft.com/office/drawing/2014/main" id="{B6B547E4-28A8-D7F8-F3D2-525CC620AECF}"/>
                  </a:ext>
                </a:extLst>
              </p:cNvPr>
              <p:cNvSpPr txBox="1">
                <a:spLocks noRot="1" noChangeAspect="1" noMove="1" noResize="1" noEditPoints="1" noAdjustHandles="1" noChangeArrowheads="1" noChangeShapeType="1" noTextEdit="1"/>
              </p:cNvSpPr>
              <p:nvPr/>
            </p:nvSpPr>
            <p:spPr>
              <a:xfrm>
                <a:off x="12902120" y="5786341"/>
                <a:ext cx="2178865" cy="430887"/>
              </a:xfrm>
              <a:prstGeom prst="rect">
                <a:avLst/>
              </a:prstGeom>
              <a:blipFill>
                <a:blip r:embed="rId7"/>
                <a:stretch>
                  <a:fillRect t="-5714" r="-5780" b="-40000"/>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2E0B6A1E-0961-E3E3-9AFF-0A6815926D40}"/>
              </a:ext>
            </a:extLst>
          </p:cNvPr>
          <p:cNvGrpSpPr/>
          <p:nvPr/>
        </p:nvGrpSpPr>
        <p:grpSpPr>
          <a:xfrm>
            <a:off x="12086155" y="1580321"/>
            <a:ext cx="3659419" cy="3094348"/>
            <a:chOff x="2057400" y="1257300"/>
            <a:chExt cx="4792133" cy="4052153"/>
          </a:xfrm>
        </p:grpSpPr>
        <p:cxnSp>
          <p:nvCxnSpPr>
            <p:cNvPr id="28" name="Straight Connector 27">
              <a:extLst>
                <a:ext uri="{FF2B5EF4-FFF2-40B4-BE49-F238E27FC236}">
                  <a16:creationId xmlns:a16="http://schemas.microsoft.com/office/drawing/2014/main" id="{6BCB9E38-A3DD-99AA-D622-9D766B612FB1}"/>
                </a:ext>
              </a:extLst>
            </p:cNvPr>
            <p:cNvCxnSpPr>
              <a:cxnSpLocks/>
              <a:stCxn id="35" idx="7"/>
            </p:cNvCxnSpPr>
            <p:nvPr/>
          </p:nvCxnSpPr>
          <p:spPr>
            <a:xfrm flipV="1">
              <a:off x="3293175" y="2108566"/>
              <a:ext cx="542404" cy="6301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B7D71C-2C93-FB04-CD66-9739C6B40185}"/>
                </a:ext>
              </a:extLst>
            </p:cNvPr>
            <p:cNvCxnSpPr>
              <a:cxnSpLocks/>
              <a:endCxn id="34" idx="1"/>
            </p:cNvCxnSpPr>
            <p:nvPr/>
          </p:nvCxnSpPr>
          <p:spPr>
            <a:xfrm>
              <a:off x="5071354" y="2108566"/>
              <a:ext cx="542404" cy="6301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B91850B-E483-1362-93FA-3D787D469089}"/>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cxnSp>
          <p:nvCxnSpPr>
            <p:cNvPr id="31" name="Straight Connector 30">
              <a:extLst>
                <a:ext uri="{FF2B5EF4-FFF2-40B4-BE49-F238E27FC236}">
                  <a16:creationId xmlns:a16="http://schemas.microsoft.com/office/drawing/2014/main" id="{2F59F716-4BA4-290A-4053-374DC816C911}"/>
                </a:ext>
              </a:extLst>
            </p:cNvPr>
            <p:cNvCxnSpPr>
              <a:cxnSpLocks/>
            </p:cNvCxnSpPr>
            <p:nvPr/>
          </p:nvCxnSpPr>
          <p:spPr>
            <a:xfrm>
              <a:off x="3293175" y="3708758"/>
              <a:ext cx="542404" cy="6301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E2A6A4-22C6-A3B4-121D-5A7090A20547}"/>
                </a:ext>
              </a:extLst>
            </p:cNvPr>
            <p:cNvCxnSpPr>
              <a:cxnSpLocks/>
            </p:cNvCxnSpPr>
            <p:nvPr/>
          </p:nvCxnSpPr>
          <p:spPr>
            <a:xfrm flipV="1">
              <a:off x="5071353" y="3713900"/>
              <a:ext cx="542404" cy="6301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E039F02-DD25-DF6D-D44B-A3FC894D038A}"/>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34" name="Oval 33">
              <a:extLst>
                <a:ext uri="{FF2B5EF4-FFF2-40B4-BE49-F238E27FC236}">
                  <a16:creationId xmlns:a16="http://schemas.microsoft.com/office/drawing/2014/main" id="{B8B5CB53-A7F5-6C6B-0AD2-38193B11E7B8}"/>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sp>
          <p:nvSpPr>
            <p:cNvPr id="35" name="Oval 34">
              <a:extLst>
                <a:ext uri="{FF2B5EF4-FFF2-40B4-BE49-F238E27FC236}">
                  <a16:creationId xmlns:a16="http://schemas.microsoft.com/office/drawing/2014/main" id="{3C6647A5-0265-996E-B834-5CD02E948CE5}"/>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036DE93-0FB9-FB9B-A701-09FD3870CA98}"/>
                  </a:ext>
                </a:extLst>
              </p:cNvPr>
              <p:cNvSpPr txBox="1"/>
              <p:nvPr/>
            </p:nvSpPr>
            <p:spPr>
              <a:xfrm>
                <a:off x="11077522" y="6757666"/>
                <a:ext cx="5676682" cy="608372"/>
              </a:xfrm>
              <a:prstGeom prst="rect">
                <a:avLst/>
              </a:prstGeom>
              <a:noFill/>
            </p:spPr>
            <p:txBody>
              <a:bodyPr wrap="none" lIns="0" tIns="0" rIns="0" bIns="0" rtlCol="0">
                <a:spAutoFit/>
              </a:bodyPr>
              <a:lstStyle/>
              <a:p>
                <a14:m>
                  <m:oMath xmlns:m="http://schemas.openxmlformats.org/officeDocument/2006/math">
                    <m:f>
                      <m:fPr>
                        <m:ctrlPr>
                          <a:rPr lang="en-US" sz="2800" b="0" i="1" smtClean="0">
                            <a:solidFill>
                              <a:schemeClr val="tx1">
                                <a:lumMod val="75000"/>
                                <a:lumOff val="25000"/>
                              </a:schemeClr>
                            </a:solidFill>
                            <a:latin typeface="Cambria Math" panose="02040503050406030204" pitchFamily="18" charset="0"/>
                          </a:rPr>
                        </m:ctrlPr>
                      </m:fPr>
                      <m:num>
                        <m:r>
                          <a:rPr lang="en-US" sz="2800" b="0" i="1" smtClean="0">
                            <a:solidFill>
                              <a:schemeClr val="tx1">
                                <a:lumMod val="75000"/>
                                <a:lumOff val="25000"/>
                              </a:schemeClr>
                            </a:solidFill>
                            <a:latin typeface="Cambria Math" panose="02040503050406030204" pitchFamily="18" charset="0"/>
                          </a:rPr>
                          <m:t>1</m:t>
                        </m:r>
                      </m:num>
                      <m:den>
                        <m:r>
                          <a:rPr lang="en-US" sz="2800" b="0" i="1" smtClean="0">
                            <a:solidFill>
                              <a:schemeClr val="tx1">
                                <a:lumMod val="75000"/>
                                <a:lumOff val="25000"/>
                              </a:schemeClr>
                            </a:solidFill>
                            <a:latin typeface="Cambria Math" panose="02040503050406030204" pitchFamily="18" charset="0"/>
                          </a:rPr>
                          <m:t>𝑍</m:t>
                        </m:r>
                      </m:den>
                    </m:f>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𝐵</m:t>
                        </m:r>
                      </m:e>
                    </m:d>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2</m:t>
                        </m:r>
                      </m:sub>
                    </m:sSub>
                    <m:d>
                      <m:dPr>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𝐶</m:t>
                        </m:r>
                      </m:e>
                    </m:d>
                  </m:oMath>
                </a14:m>
                <a:r>
                  <a:rPr lang="en-US" sz="2800" dirty="0">
                    <a:solidFill>
                      <a:schemeClr val="tx1">
                        <a:lumMod val="75000"/>
                        <a:lumOff val="25000"/>
                      </a:schemeClr>
                    </a:solidFill>
                  </a:rPr>
                  <a:t> </a:t>
                </a:r>
                <a14:m>
                  <m:oMath xmlns:m="http://schemas.openxmlformats.org/officeDocument/2006/math">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3</m:t>
                        </m:r>
                      </m:sub>
                    </m:sSub>
                    <m:d>
                      <m:dPr>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𝐶</m:t>
                        </m:r>
                        <m:r>
                          <a:rPr lang="en-US" sz="2800" i="1">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𝐷</m:t>
                        </m:r>
                      </m:e>
                    </m:d>
                  </m:oMath>
                </a14:m>
                <a:r>
                  <a:rPr lang="en-US" sz="2800" dirty="0">
                    <a:solidFill>
                      <a:schemeClr val="tx1">
                        <a:lumMod val="75000"/>
                        <a:lumOff val="25000"/>
                      </a:schemeClr>
                    </a:solidFill>
                  </a:rPr>
                  <a:t> </a:t>
                </a:r>
                <a14:m>
                  <m:oMath xmlns:m="http://schemas.openxmlformats.org/officeDocument/2006/math">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4</m:t>
                        </m:r>
                      </m:sub>
                    </m:sSub>
                    <m:d>
                      <m:dPr>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𝐷</m:t>
                        </m:r>
                      </m:e>
                    </m:d>
                  </m:oMath>
                </a14:m>
                <a:endParaRPr lang="en-US" sz="2800" b="0" dirty="0">
                  <a:solidFill>
                    <a:schemeClr val="tx1">
                      <a:lumMod val="75000"/>
                      <a:lumOff val="25000"/>
                    </a:schemeClr>
                  </a:solidFill>
                  <a:latin typeface="Barlow" pitchFamily="2" charset="77"/>
                </a:endParaRPr>
              </a:p>
            </p:txBody>
          </p:sp>
        </mc:Choice>
        <mc:Fallback xmlns="">
          <p:sp>
            <p:nvSpPr>
              <p:cNvPr id="36" name="TextBox 35">
                <a:extLst>
                  <a:ext uri="{FF2B5EF4-FFF2-40B4-BE49-F238E27FC236}">
                    <a16:creationId xmlns:a16="http://schemas.microsoft.com/office/drawing/2014/main" id="{0036DE93-0FB9-FB9B-A701-09FD3870CA98}"/>
                  </a:ext>
                </a:extLst>
              </p:cNvPr>
              <p:cNvSpPr txBox="1">
                <a:spLocks noRot="1" noChangeAspect="1" noMove="1" noResize="1" noEditPoints="1" noAdjustHandles="1" noChangeArrowheads="1" noChangeShapeType="1" noTextEdit="1"/>
              </p:cNvSpPr>
              <p:nvPr/>
            </p:nvSpPr>
            <p:spPr>
              <a:xfrm>
                <a:off x="11077522" y="6757666"/>
                <a:ext cx="5676682" cy="608372"/>
              </a:xfrm>
              <a:prstGeom prst="rect">
                <a:avLst/>
              </a:prstGeom>
              <a:blipFill>
                <a:blip r:embed="rId8"/>
                <a:stretch>
                  <a:fillRect l="-1563" b="-1458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E88BC22C-1EFE-6BDD-70EA-4D5E0B6A1B9F}"/>
              </a:ext>
            </a:extLst>
          </p:cNvPr>
          <p:cNvGrpSpPr/>
          <p:nvPr/>
        </p:nvGrpSpPr>
        <p:grpSpPr>
          <a:xfrm>
            <a:off x="5748473" y="1586311"/>
            <a:ext cx="3644402" cy="3081648"/>
            <a:chOff x="3224606" y="1538248"/>
            <a:chExt cx="4792135" cy="4052153"/>
          </a:xfrm>
        </p:grpSpPr>
        <p:grpSp>
          <p:nvGrpSpPr>
            <p:cNvPr id="18" name="Group 17">
              <a:extLst>
                <a:ext uri="{FF2B5EF4-FFF2-40B4-BE49-F238E27FC236}">
                  <a16:creationId xmlns:a16="http://schemas.microsoft.com/office/drawing/2014/main" id="{4C976833-8235-30C1-78FE-1EA5C1036DF2}"/>
                </a:ext>
              </a:extLst>
            </p:cNvPr>
            <p:cNvGrpSpPr/>
            <p:nvPr/>
          </p:nvGrpSpPr>
          <p:grpSpPr>
            <a:xfrm>
              <a:off x="3224608" y="1538248"/>
              <a:ext cx="4792133" cy="4052153"/>
              <a:chOff x="3224608" y="495300"/>
              <a:chExt cx="4792133" cy="4052153"/>
            </a:xfrm>
          </p:grpSpPr>
          <p:cxnSp>
            <p:nvCxnSpPr>
              <p:cNvPr id="17" name="Straight Connector 16">
                <a:extLst>
                  <a:ext uri="{FF2B5EF4-FFF2-40B4-BE49-F238E27FC236}">
                    <a16:creationId xmlns:a16="http://schemas.microsoft.com/office/drawing/2014/main" id="{1BCAA4BD-ADA7-5D06-16EE-0AA9AC745EB7}"/>
                  </a:ext>
                </a:extLst>
              </p:cNvPr>
              <p:cNvCxnSpPr>
                <a:cxnSpLocks/>
              </p:cNvCxnSpPr>
              <p:nvPr/>
            </p:nvCxnSpPr>
            <p:spPr>
              <a:xfrm flipV="1">
                <a:off x="6277675" y="2883280"/>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5DE06DC-CA1A-9371-23E8-235B9E37ED31}"/>
                  </a:ext>
                </a:extLst>
              </p:cNvPr>
              <p:cNvGrpSpPr/>
              <p:nvPr/>
            </p:nvGrpSpPr>
            <p:grpSpPr>
              <a:xfrm>
                <a:off x="3224608" y="495300"/>
                <a:ext cx="4792133" cy="4052153"/>
                <a:chOff x="2057400" y="1257300"/>
                <a:chExt cx="4792133" cy="4052153"/>
              </a:xfrm>
            </p:grpSpPr>
            <p:cxnSp>
              <p:nvCxnSpPr>
                <p:cNvPr id="12" name="Straight Connector 11">
                  <a:extLst>
                    <a:ext uri="{FF2B5EF4-FFF2-40B4-BE49-F238E27FC236}">
                      <a16:creationId xmlns:a16="http://schemas.microsoft.com/office/drawing/2014/main" id="{0B31E59A-FDEF-671B-8268-51ACCCD76EF6}"/>
                    </a:ext>
                  </a:extLst>
                </p:cNvPr>
                <p:cNvCxnSpPr>
                  <a:cxnSpLocks/>
                  <a:stCxn id="10" idx="7"/>
                </p:cNvCxnSpPr>
                <p:nvPr/>
              </p:nvCxnSpPr>
              <p:spPr>
                <a:xfrm flipV="1">
                  <a:off x="3293175" y="2108566"/>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6B5343-5E62-621B-D78B-88017FD9C8BC}"/>
                    </a:ext>
                  </a:extLst>
                </p:cNvPr>
                <p:cNvCxnSpPr>
                  <a:cxnSpLocks/>
                  <a:endCxn id="9" idx="1"/>
                </p:cNvCxnSpPr>
                <p:nvPr/>
              </p:nvCxnSpPr>
              <p:spPr>
                <a:xfrm>
                  <a:off x="5071354" y="2108566"/>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26E9BF92-339C-D614-E42A-D238BD8D616F}"/>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sp>
              <p:nvSpPr>
                <p:cNvPr id="6" name="Oval 5">
                  <a:extLst>
                    <a:ext uri="{FF2B5EF4-FFF2-40B4-BE49-F238E27FC236}">
                      <a16:creationId xmlns:a16="http://schemas.microsoft.com/office/drawing/2014/main" id="{6310D1AC-6B63-C463-4FD9-0F2E4162A05A}"/>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10" name="Oval 9">
                  <a:extLst>
                    <a:ext uri="{FF2B5EF4-FFF2-40B4-BE49-F238E27FC236}">
                      <a16:creationId xmlns:a16="http://schemas.microsoft.com/office/drawing/2014/main" id="{68CE4ABE-4A18-BF48-248B-4ED05A261D15}"/>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sp>
              <p:nvSpPr>
                <p:cNvPr id="9" name="Oval 8">
                  <a:extLst>
                    <a:ext uri="{FF2B5EF4-FFF2-40B4-BE49-F238E27FC236}">
                      <a16:creationId xmlns:a16="http://schemas.microsoft.com/office/drawing/2014/main" id="{FE49428E-11DD-5937-0A72-10453257397F}"/>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grpSp>
        </p:grpSp>
        <p:cxnSp>
          <p:nvCxnSpPr>
            <p:cNvPr id="19" name="Straight Connector 18">
              <a:extLst>
                <a:ext uri="{FF2B5EF4-FFF2-40B4-BE49-F238E27FC236}">
                  <a16:creationId xmlns:a16="http://schemas.microsoft.com/office/drawing/2014/main" id="{65A5DE5A-E007-7FC5-2D96-6A4B0BDEADF8}"/>
                </a:ext>
              </a:extLst>
            </p:cNvPr>
            <p:cNvCxnSpPr>
              <a:cxnSpLocks/>
            </p:cNvCxnSpPr>
            <p:nvPr/>
          </p:nvCxnSpPr>
          <p:spPr>
            <a:xfrm>
              <a:off x="4390470" y="3981444"/>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E2F69FE-0CEC-E47D-EA43-AD1B09544B18}"/>
                </a:ext>
              </a:extLst>
            </p:cNvPr>
            <p:cNvGrpSpPr/>
            <p:nvPr/>
          </p:nvGrpSpPr>
          <p:grpSpPr>
            <a:xfrm>
              <a:off x="3224606" y="1538248"/>
              <a:ext cx="4792133" cy="4052153"/>
              <a:chOff x="3224606" y="495300"/>
              <a:chExt cx="4792133" cy="4052153"/>
            </a:xfrm>
          </p:grpSpPr>
          <p:cxnSp>
            <p:nvCxnSpPr>
              <p:cNvPr id="45" name="Straight Connector 44">
                <a:extLst>
                  <a:ext uri="{FF2B5EF4-FFF2-40B4-BE49-F238E27FC236}">
                    <a16:creationId xmlns:a16="http://schemas.microsoft.com/office/drawing/2014/main" id="{997E7040-6762-06E5-5AA1-2A218D0131D1}"/>
                  </a:ext>
                </a:extLst>
              </p:cNvPr>
              <p:cNvCxnSpPr>
                <a:cxnSpLocks/>
              </p:cNvCxnSpPr>
              <p:nvPr/>
            </p:nvCxnSpPr>
            <p:spPr>
              <a:xfrm>
                <a:off x="4390468" y="2938496"/>
                <a:ext cx="542404" cy="63019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53542E8-9F76-093A-64AE-6EDFF0AABD6D}"/>
                  </a:ext>
                </a:extLst>
              </p:cNvPr>
              <p:cNvGrpSpPr/>
              <p:nvPr/>
            </p:nvGrpSpPr>
            <p:grpSpPr>
              <a:xfrm>
                <a:off x="3224606" y="495300"/>
                <a:ext cx="4792133" cy="4052153"/>
                <a:chOff x="3224608" y="495300"/>
                <a:chExt cx="4792133" cy="4052153"/>
              </a:xfrm>
            </p:grpSpPr>
            <p:cxnSp>
              <p:nvCxnSpPr>
                <p:cNvPr id="37" name="Straight Connector 36">
                  <a:extLst>
                    <a:ext uri="{FF2B5EF4-FFF2-40B4-BE49-F238E27FC236}">
                      <a16:creationId xmlns:a16="http://schemas.microsoft.com/office/drawing/2014/main" id="{8C5D63D8-7C12-CDF0-B6D1-964589FC9A9D}"/>
                    </a:ext>
                  </a:extLst>
                </p:cNvPr>
                <p:cNvCxnSpPr>
                  <a:cxnSpLocks/>
                </p:cNvCxnSpPr>
                <p:nvPr/>
              </p:nvCxnSpPr>
              <p:spPr>
                <a:xfrm flipV="1">
                  <a:off x="6277675" y="2883280"/>
                  <a:ext cx="542404" cy="630190"/>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F88214D-C6A1-6DF6-29CB-2C15B2BF99CF}"/>
                    </a:ext>
                  </a:extLst>
                </p:cNvPr>
                <p:cNvGrpSpPr/>
                <p:nvPr/>
              </p:nvGrpSpPr>
              <p:grpSpPr>
                <a:xfrm>
                  <a:off x="3224608" y="495300"/>
                  <a:ext cx="4792133" cy="4052153"/>
                  <a:chOff x="2057400" y="1257300"/>
                  <a:chExt cx="4792133" cy="4052153"/>
                </a:xfrm>
              </p:grpSpPr>
              <p:cxnSp>
                <p:nvCxnSpPr>
                  <p:cNvPr id="39" name="Straight Connector 38">
                    <a:extLst>
                      <a:ext uri="{FF2B5EF4-FFF2-40B4-BE49-F238E27FC236}">
                        <a16:creationId xmlns:a16="http://schemas.microsoft.com/office/drawing/2014/main" id="{D1F284CC-162E-ABBF-156F-B1F17C73F2B3}"/>
                      </a:ext>
                    </a:extLst>
                  </p:cNvPr>
                  <p:cNvCxnSpPr>
                    <a:cxnSpLocks/>
                    <a:stCxn id="43" idx="7"/>
                  </p:cNvCxnSpPr>
                  <p:nvPr/>
                </p:nvCxnSpPr>
                <p:spPr>
                  <a:xfrm flipV="1">
                    <a:off x="3293175" y="2108566"/>
                    <a:ext cx="542404" cy="630190"/>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0F4469-835D-320D-D538-9034F349C26E}"/>
                      </a:ext>
                    </a:extLst>
                  </p:cNvPr>
                  <p:cNvCxnSpPr>
                    <a:cxnSpLocks/>
                    <a:endCxn id="44" idx="1"/>
                  </p:cNvCxnSpPr>
                  <p:nvPr/>
                </p:nvCxnSpPr>
                <p:spPr>
                  <a:xfrm>
                    <a:off x="5071354" y="2108566"/>
                    <a:ext cx="542404" cy="63019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73BE58A-703F-23EC-46B4-BB8E86A63ED6}"/>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sp>
                <p:nvSpPr>
                  <p:cNvPr id="42" name="Oval 41">
                    <a:extLst>
                      <a:ext uri="{FF2B5EF4-FFF2-40B4-BE49-F238E27FC236}">
                        <a16:creationId xmlns:a16="http://schemas.microsoft.com/office/drawing/2014/main" id="{D6146D70-8196-0E8F-457E-B512BE396B7D}"/>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43" name="Oval 42">
                    <a:extLst>
                      <a:ext uri="{FF2B5EF4-FFF2-40B4-BE49-F238E27FC236}">
                        <a16:creationId xmlns:a16="http://schemas.microsoft.com/office/drawing/2014/main" id="{997AB2BE-5741-F2DB-351B-164360A69810}"/>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sp>
                <p:nvSpPr>
                  <p:cNvPr id="44" name="Oval 43">
                    <a:extLst>
                      <a:ext uri="{FF2B5EF4-FFF2-40B4-BE49-F238E27FC236}">
                        <a16:creationId xmlns:a16="http://schemas.microsoft.com/office/drawing/2014/main" id="{FD16AE2D-EBDF-7E2F-B4BE-52E21B6BD8C1}"/>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grpSp>
          </p:grpSp>
        </p:grpSp>
      </p:grpSp>
      <p:sp>
        <p:nvSpPr>
          <p:cNvPr id="47" name="Rectangle 46">
            <a:extLst>
              <a:ext uri="{FF2B5EF4-FFF2-40B4-BE49-F238E27FC236}">
                <a16:creationId xmlns:a16="http://schemas.microsoft.com/office/drawing/2014/main" id="{BD4C2023-6AA6-D402-2A3E-D070184ED3BA}"/>
              </a:ext>
            </a:extLst>
          </p:cNvPr>
          <p:cNvSpPr/>
          <p:nvPr/>
        </p:nvSpPr>
        <p:spPr>
          <a:xfrm>
            <a:off x="4598871" y="468659"/>
            <a:ext cx="5943601" cy="762000"/>
          </a:xfrm>
          <a:prstGeom prst="rect">
            <a:avLst/>
          </a:prstGeom>
          <a:solidFill>
            <a:srgbClr val="00356B">
              <a:alpha val="2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356B"/>
                </a:solidFill>
                <a:latin typeface="YaleNew" panose="02000602050000020003" pitchFamily="2" charset="77"/>
              </a:rPr>
              <a:t>Bayesian networks</a:t>
            </a:r>
          </a:p>
        </p:txBody>
      </p:sp>
      <p:sp>
        <p:nvSpPr>
          <p:cNvPr id="49" name="Rectangle 48">
            <a:extLst>
              <a:ext uri="{FF2B5EF4-FFF2-40B4-BE49-F238E27FC236}">
                <a16:creationId xmlns:a16="http://schemas.microsoft.com/office/drawing/2014/main" id="{ED2DB090-38BD-2E60-2979-5BFBE8A7C2ED}"/>
              </a:ext>
            </a:extLst>
          </p:cNvPr>
          <p:cNvSpPr/>
          <p:nvPr/>
        </p:nvSpPr>
        <p:spPr>
          <a:xfrm>
            <a:off x="759914" y="2804912"/>
            <a:ext cx="410390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Graph Representation</a:t>
            </a:r>
          </a:p>
        </p:txBody>
      </p:sp>
      <p:sp>
        <p:nvSpPr>
          <p:cNvPr id="51" name="Rectangle 50">
            <a:extLst>
              <a:ext uri="{FF2B5EF4-FFF2-40B4-BE49-F238E27FC236}">
                <a16:creationId xmlns:a16="http://schemas.microsoft.com/office/drawing/2014/main" id="{5447376B-71BD-466A-0CC0-7D89D3FC385D}"/>
              </a:ext>
            </a:extLst>
          </p:cNvPr>
          <p:cNvSpPr/>
          <p:nvPr/>
        </p:nvSpPr>
        <p:spPr>
          <a:xfrm>
            <a:off x="10944063" y="445996"/>
            <a:ext cx="5943601" cy="762000"/>
          </a:xfrm>
          <a:prstGeom prst="rect">
            <a:avLst/>
          </a:prstGeom>
          <a:solidFill>
            <a:srgbClr val="00356B">
              <a:alpha val="2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356B"/>
                </a:solidFill>
                <a:latin typeface="YaleNew" panose="02000602050000020003" pitchFamily="2" charset="77"/>
              </a:rPr>
              <a:t>Markov networks</a:t>
            </a:r>
          </a:p>
        </p:txBody>
      </p:sp>
      <p:sp>
        <p:nvSpPr>
          <p:cNvPr id="53" name="Rectangle 52">
            <a:extLst>
              <a:ext uri="{FF2B5EF4-FFF2-40B4-BE49-F238E27FC236}">
                <a16:creationId xmlns:a16="http://schemas.microsoft.com/office/drawing/2014/main" id="{AC719845-A5D6-E86F-9172-FB4267A2FA33}"/>
              </a:ext>
            </a:extLst>
          </p:cNvPr>
          <p:cNvSpPr/>
          <p:nvPr/>
        </p:nvSpPr>
        <p:spPr>
          <a:xfrm>
            <a:off x="759914" y="5302623"/>
            <a:ext cx="410390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Independencies</a:t>
            </a:r>
          </a:p>
        </p:txBody>
      </p:sp>
      <p:sp>
        <p:nvSpPr>
          <p:cNvPr id="54" name="Rectangle 53">
            <a:extLst>
              <a:ext uri="{FF2B5EF4-FFF2-40B4-BE49-F238E27FC236}">
                <a16:creationId xmlns:a16="http://schemas.microsoft.com/office/drawing/2014/main" id="{88DCE48C-80F8-94BC-E655-83DAA8BE5533}"/>
              </a:ext>
            </a:extLst>
          </p:cNvPr>
          <p:cNvSpPr/>
          <p:nvPr/>
        </p:nvSpPr>
        <p:spPr>
          <a:xfrm>
            <a:off x="759914" y="6604038"/>
            <a:ext cx="410390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Factorization</a:t>
            </a:r>
          </a:p>
        </p:txBody>
      </p:sp>
    </p:spTree>
    <p:extLst>
      <p:ext uri="{BB962C8B-B14F-4D97-AF65-F5344CB8AC3E}">
        <p14:creationId xmlns:p14="http://schemas.microsoft.com/office/powerpoint/2010/main" val="190067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A059788-73BE-9601-1557-BFFF8E855E29}"/>
              </a:ext>
            </a:extLst>
          </p:cNvPr>
          <p:cNvCxnSpPr>
            <a:cxnSpLocks/>
          </p:cNvCxnSpPr>
          <p:nvPr/>
        </p:nvCxnSpPr>
        <p:spPr>
          <a:xfrm>
            <a:off x="8229600" y="876300"/>
            <a:ext cx="0" cy="6705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EC8CC6F-8FC8-8E61-1997-AEB5AE8CDF26}"/>
              </a:ext>
            </a:extLst>
          </p:cNvPr>
          <p:cNvCxnSpPr>
            <a:cxnSpLocks/>
          </p:cNvCxnSpPr>
          <p:nvPr/>
        </p:nvCxnSpPr>
        <p:spPr>
          <a:xfrm flipH="1">
            <a:off x="7924800" y="7353300"/>
            <a:ext cx="84582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0DC982C-482B-224F-D4FE-C1F6545AC332}"/>
              </a:ext>
            </a:extLst>
          </p:cNvPr>
          <p:cNvSpPr/>
          <p:nvPr/>
        </p:nvSpPr>
        <p:spPr>
          <a:xfrm>
            <a:off x="8610606" y="7581900"/>
            <a:ext cx="2590784"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Deterministic Calculation</a:t>
            </a:r>
          </a:p>
        </p:txBody>
      </p:sp>
      <p:sp>
        <p:nvSpPr>
          <p:cNvPr id="8" name="Rectangle 7">
            <a:extLst>
              <a:ext uri="{FF2B5EF4-FFF2-40B4-BE49-F238E27FC236}">
                <a16:creationId xmlns:a16="http://schemas.microsoft.com/office/drawing/2014/main" id="{5391D213-120E-7394-2473-5FBEE484B775}"/>
              </a:ext>
            </a:extLst>
          </p:cNvPr>
          <p:cNvSpPr/>
          <p:nvPr/>
        </p:nvSpPr>
        <p:spPr>
          <a:xfrm>
            <a:off x="14150809" y="7577419"/>
            <a:ext cx="2308391"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From a Distribution</a:t>
            </a:r>
          </a:p>
        </p:txBody>
      </p:sp>
      <p:sp>
        <p:nvSpPr>
          <p:cNvPr id="9" name="Rectangle 8">
            <a:extLst>
              <a:ext uri="{FF2B5EF4-FFF2-40B4-BE49-F238E27FC236}">
                <a16:creationId xmlns:a16="http://schemas.microsoft.com/office/drawing/2014/main" id="{6A842E9E-AFF2-F1A1-062B-F44CC3BCAB2B}"/>
              </a:ext>
            </a:extLst>
          </p:cNvPr>
          <p:cNvSpPr/>
          <p:nvPr/>
        </p:nvSpPr>
        <p:spPr>
          <a:xfrm>
            <a:off x="9361403" y="8877300"/>
            <a:ext cx="5943601" cy="762000"/>
          </a:xfrm>
          <a:prstGeom prst="rect">
            <a:avLst/>
          </a:prstGeom>
          <a:solidFill>
            <a:srgbClr val="00356B">
              <a:alpha val="2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356B"/>
                </a:solidFill>
                <a:latin typeface="YaleNew" panose="02000602050000020003" pitchFamily="2" charset="77"/>
              </a:rPr>
              <a:t>Particle Generation</a:t>
            </a:r>
          </a:p>
        </p:txBody>
      </p:sp>
      <p:sp>
        <p:nvSpPr>
          <p:cNvPr id="10" name="Rectangle 9">
            <a:extLst>
              <a:ext uri="{FF2B5EF4-FFF2-40B4-BE49-F238E27FC236}">
                <a16:creationId xmlns:a16="http://schemas.microsoft.com/office/drawing/2014/main" id="{9C0C1BE4-885B-82D5-D816-25E913385C33}"/>
              </a:ext>
            </a:extLst>
          </p:cNvPr>
          <p:cNvSpPr/>
          <p:nvPr/>
        </p:nvSpPr>
        <p:spPr>
          <a:xfrm rot="16200000">
            <a:off x="6484845" y="5577170"/>
            <a:ext cx="233306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Full Particles</a:t>
            </a:r>
          </a:p>
        </p:txBody>
      </p:sp>
      <p:sp>
        <p:nvSpPr>
          <p:cNvPr id="11" name="Rectangle 10">
            <a:extLst>
              <a:ext uri="{FF2B5EF4-FFF2-40B4-BE49-F238E27FC236}">
                <a16:creationId xmlns:a16="http://schemas.microsoft.com/office/drawing/2014/main" id="{C84E5F4B-D5B0-DF92-1B56-8A1D29E31F48}"/>
              </a:ext>
            </a:extLst>
          </p:cNvPr>
          <p:cNvSpPr/>
          <p:nvPr/>
        </p:nvSpPr>
        <p:spPr>
          <a:xfrm rot="16200000">
            <a:off x="6484845" y="1147485"/>
            <a:ext cx="2333064"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Collapsed Particle</a:t>
            </a:r>
          </a:p>
        </p:txBody>
      </p:sp>
      <p:sp>
        <p:nvSpPr>
          <p:cNvPr id="12" name="Rectangle 11">
            <a:extLst>
              <a:ext uri="{FF2B5EF4-FFF2-40B4-BE49-F238E27FC236}">
                <a16:creationId xmlns:a16="http://schemas.microsoft.com/office/drawing/2014/main" id="{DCCBAADA-D1D5-82BA-9156-73AA194FFD61}"/>
              </a:ext>
            </a:extLst>
          </p:cNvPr>
          <p:cNvSpPr/>
          <p:nvPr/>
        </p:nvSpPr>
        <p:spPr>
          <a:xfrm rot="16200000">
            <a:off x="2884954" y="3694022"/>
            <a:ext cx="7004795" cy="762000"/>
          </a:xfrm>
          <a:prstGeom prst="rect">
            <a:avLst/>
          </a:prstGeom>
          <a:solidFill>
            <a:srgbClr val="00356B">
              <a:alpha val="2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356B"/>
                </a:solidFill>
                <a:latin typeface="YaleNew" panose="02000602050000020003" pitchFamily="2" charset="77"/>
              </a:rPr>
              <a:t>Random Variable Assignment</a:t>
            </a:r>
          </a:p>
        </p:txBody>
      </p:sp>
      <p:sp>
        <p:nvSpPr>
          <p:cNvPr id="14" name="Oval 13">
            <a:extLst>
              <a:ext uri="{FF2B5EF4-FFF2-40B4-BE49-F238E27FC236}">
                <a16:creationId xmlns:a16="http://schemas.microsoft.com/office/drawing/2014/main" id="{B42121ED-29A9-68D5-EAF8-00D7A8A95D58}"/>
              </a:ext>
            </a:extLst>
          </p:cNvPr>
          <p:cNvSpPr/>
          <p:nvPr/>
        </p:nvSpPr>
        <p:spPr>
          <a:xfrm>
            <a:off x="13335000" y="2933700"/>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A08B239-603B-7B00-0C40-26BC5D7FA18A}"/>
              </a:ext>
            </a:extLst>
          </p:cNvPr>
          <p:cNvSpPr/>
          <p:nvPr/>
        </p:nvSpPr>
        <p:spPr>
          <a:xfrm>
            <a:off x="14639407" y="4592174"/>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A4E965E-613B-D287-D3D6-52D15A49B7C2}"/>
              </a:ext>
            </a:extLst>
          </p:cNvPr>
          <p:cNvSpPr/>
          <p:nvPr/>
        </p:nvSpPr>
        <p:spPr>
          <a:xfrm>
            <a:off x="14639407" y="5354173"/>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3665E2-167B-DBE4-8906-708237D45973}"/>
              </a:ext>
            </a:extLst>
          </p:cNvPr>
          <p:cNvSpPr/>
          <p:nvPr/>
        </p:nvSpPr>
        <p:spPr>
          <a:xfrm>
            <a:off x="13890833" y="4023477"/>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D797A1E-B63E-96E1-DDC9-3F6B7DF0B5FC}"/>
              </a:ext>
            </a:extLst>
          </p:cNvPr>
          <p:cNvSpPr/>
          <p:nvPr/>
        </p:nvSpPr>
        <p:spPr>
          <a:xfrm>
            <a:off x="14854602" y="3507446"/>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7F89B8D-FEA3-0D77-4B9D-AD9810EC4B50}"/>
              </a:ext>
            </a:extLst>
          </p:cNvPr>
          <p:cNvSpPr/>
          <p:nvPr/>
        </p:nvSpPr>
        <p:spPr>
          <a:xfrm>
            <a:off x="14944207" y="1842535"/>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0419D41-2DE3-133B-DD71-FD7198E315B8}"/>
              </a:ext>
            </a:extLst>
          </p:cNvPr>
          <p:cNvSpPr/>
          <p:nvPr/>
        </p:nvSpPr>
        <p:spPr>
          <a:xfrm>
            <a:off x="14195633" y="3180796"/>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B409396-9511-D9C4-D5DF-AF48FEBA6191}"/>
              </a:ext>
            </a:extLst>
          </p:cNvPr>
          <p:cNvSpPr/>
          <p:nvPr/>
        </p:nvSpPr>
        <p:spPr>
          <a:xfrm>
            <a:off x="14348033" y="6110569"/>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2973D6-FE55-B891-FB8B-EE6AADBF2835}"/>
              </a:ext>
            </a:extLst>
          </p:cNvPr>
          <p:cNvSpPr/>
          <p:nvPr/>
        </p:nvSpPr>
        <p:spPr>
          <a:xfrm>
            <a:off x="11456931" y="5457547"/>
            <a:ext cx="2659486"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accent3">
                    <a:lumMod val="50000"/>
                  </a:schemeClr>
                </a:solidFill>
                <a:latin typeface="YaleNew" panose="02000602050000020003" pitchFamily="2" charset="77"/>
              </a:rPr>
              <a:t>Gibbs Sampling</a:t>
            </a:r>
          </a:p>
        </p:txBody>
      </p:sp>
      <p:sp>
        <p:nvSpPr>
          <p:cNvPr id="23" name="Rectangle 22">
            <a:extLst>
              <a:ext uri="{FF2B5EF4-FFF2-40B4-BE49-F238E27FC236}">
                <a16:creationId xmlns:a16="http://schemas.microsoft.com/office/drawing/2014/main" id="{E1F11FFC-FAEF-47DF-6D32-5FE2FD89858A}"/>
              </a:ext>
            </a:extLst>
          </p:cNvPr>
          <p:cNvSpPr/>
          <p:nvPr/>
        </p:nvSpPr>
        <p:spPr>
          <a:xfrm>
            <a:off x="11311197" y="1864245"/>
            <a:ext cx="3189236"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accent3">
                    <a:lumMod val="50000"/>
                  </a:schemeClr>
                </a:solidFill>
                <a:latin typeface="YaleNew" panose="02000602050000020003" pitchFamily="2" charset="77"/>
              </a:rPr>
              <a:t>Block Gibbs Sampling</a:t>
            </a:r>
          </a:p>
        </p:txBody>
      </p:sp>
      <p:cxnSp>
        <p:nvCxnSpPr>
          <p:cNvPr id="25" name="Straight Arrow Connector 24">
            <a:extLst>
              <a:ext uri="{FF2B5EF4-FFF2-40B4-BE49-F238E27FC236}">
                <a16:creationId xmlns:a16="http://schemas.microsoft.com/office/drawing/2014/main" id="{CDB7EFC3-6E17-248F-29A5-51F1773DF3C5}"/>
              </a:ext>
            </a:extLst>
          </p:cNvPr>
          <p:cNvCxnSpPr>
            <a:cxnSpLocks/>
            <a:endCxn id="21" idx="2"/>
          </p:cNvCxnSpPr>
          <p:nvPr/>
        </p:nvCxnSpPr>
        <p:spPr>
          <a:xfrm>
            <a:off x="13639800" y="5974559"/>
            <a:ext cx="708233" cy="28841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682C53E-D8A3-C3E1-DEA4-B985BF13F33D}"/>
              </a:ext>
            </a:extLst>
          </p:cNvPr>
          <p:cNvCxnSpPr>
            <a:cxnSpLocks/>
            <a:endCxn id="19" idx="2"/>
          </p:cNvCxnSpPr>
          <p:nvPr/>
        </p:nvCxnSpPr>
        <p:spPr>
          <a:xfrm flipV="1">
            <a:off x="14235974" y="1994935"/>
            <a:ext cx="708233" cy="18637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63B3D02-B303-4384-96BC-09FB3BF772B8}"/>
              </a:ext>
            </a:extLst>
          </p:cNvPr>
          <p:cNvSpPr/>
          <p:nvPr/>
        </p:nvSpPr>
        <p:spPr>
          <a:xfrm>
            <a:off x="9955304" y="6048937"/>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9DAF583-680F-D87F-43C4-6594B10F1871}"/>
              </a:ext>
            </a:extLst>
          </p:cNvPr>
          <p:cNvSpPr/>
          <p:nvPr/>
        </p:nvSpPr>
        <p:spPr>
          <a:xfrm>
            <a:off x="11461434" y="4220842"/>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7AF2F38-F2F7-2AD7-08BE-1430FCFC5044}"/>
              </a:ext>
            </a:extLst>
          </p:cNvPr>
          <p:cNvSpPr/>
          <p:nvPr/>
        </p:nvSpPr>
        <p:spPr>
          <a:xfrm>
            <a:off x="9955304" y="4363574"/>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13EE125-A2AF-79DB-2EE6-A53F7C8B239A}"/>
              </a:ext>
            </a:extLst>
          </p:cNvPr>
          <p:cNvSpPr/>
          <p:nvPr/>
        </p:nvSpPr>
        <p:spPr>
          <a:xfrm>
            <a:off x="10405823" y="3028396"/>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42DC724-671F-B390-5FBC-148B0A9FFC8C}"/>
              </a:ext>
            </a:extLst>
          </p:cNvPr>
          <p:cNvSpPr/>
          <p:nvPr/>
        </p:nvSpPr>
        <p:spPr>
          <a:xfrm>
            <a:off x="10755417" y="5038448"/>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4268B11-0CB5-595A-4435-386D2D188D71}"/>
              </a:ext>
            </a:extLst>
          </p:cNvPr>
          <p:cNvSpPr/>
          <p:nvPr/>
        </p:nvSpPr>
        <p:spPr>
          <a:xfrm>
            <a:off x="9452194" y="2059923"/>
            <a:ext cx="304800" cy="304800"/>
          </a:xfrm>
          <a:prstGeom prst="ellipse">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47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11E3C8-CE66-7EBF-45E3-5F15C6654A4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92568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nt xmlns="6a5287ae-def4-47e4-8906-066832aaf180" xsi:nil="true"/>
    <TaxCatchAll xmlns="3559ff58-71f7-47e7-a7ec-d84b2e224cdf" xsi:nil="true"/>
    <Completed xmlns="6a5287ae-def4-47e4-8906-066832aaf180" xsi:nil="true"/>
    <lcf76f155ced4ddcb4097134ff3c332f xmlns="6a5287ae-def4-47e4-8906-066832aaf18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720CDF03C7FDC408CE7AF92CE468731" ma:contentTypeVersion="16" ma:contentTypeDescription="Create a new document." ma:contentTypeScope="" ma:versionID="c0c8e031af522f51157a5db648912eb9">
  <xsd:schema xmlns:xsd="http://www.w3.org/2001/XMLSchema" xmlns:xs="http://www.w3.org/2001/XMLSchema" xmlns:p="http://schemas.microsoft.com/office/2006/metadata/properties" xmlns:ns2="6a5287ae-def4-47e4-8906-066832aaf180" xmlns:ns3="3559ff58-71f7-47e7-a7ec-d84b2e224cdf" targetNamespace="http://schemas.microsoft.com/office/2006/metadata/properties" ma:root="true" ma:fieldsID="ffaf7950df985f9824cec330822167ab" ns2:_="" ns3:_="">
    <xsd:import namespace="6a5287ae-def4-47e4-8906-066832aaf180"/>
    <xsd:import namespace="3559ff58-71f7-47e7-a7ec-d84b2e224cd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CR" minOccurs="0"/>
                <xsd:element ref="ns2:MediaServiceLocation" minOccurs="0"/>
                <xsd:element ref="ns2:Sent" minOccurs="0"/>
                <xsd:element ref="ns2:Completed"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287ae-def4-47e4-8906-066832aaf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Sent" ma:index="21" nillable="true" ma:displayName="Sent" ma:format="DateOnly" ma:internalName="Sent">
      <xsd:simpleType>
        <xsd:restriction base="dms:DateTime"/>
      </xsd:simpleType>
    </xsd:element>
    <xsd:element name="Completed" ma:index="22" nillable="true" ma:displayName="Completed" ma:description="When the verification is complete." ma:format="DateOnly" ma:internalName="Completed">
      <xsd:simpleType>
        <xsd:restriction base="dms:DateTim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59ff58-71f7-47e7-a7ec-d84b2e224cd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c2eed30-e930-4c82-b19e-9f1b3aaab218}" ma:internalName="TaxCatchAll" ma:showField="CatchAllData" ma:web="3559ff58-71f7-47e7-a7ec-d84b2e224c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3287A9-6FEA-47CE-BBCD-2F29BB653421}">
  <ds:schemaRefs>
    <ds:schemaRef ds:uri="http://schemas.openxmlformats.org/package/2006/metadata/core-properties"/>
    <ds:schemaRef ds:uri="6a5287ae-def4-47e4-8906-066832aaf180"/>
    <ds:schemaRef ds:uri="http://purl.org/dc/elements/1.1/"/>
    <ds:schemaRef ds:uri="3559ff58-71f7-47e7-a7ec-d84b2e224cdf"/>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279D3C7C-FDDF-49E7-B36C-340339DDDE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5287ae-def4-47e4-8906-066832aaf180"/>
    <ds:schemaRef ds:uri="3559ff58-71f7-47e7-a7ec-d84b2e224c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6A7BE3-E862-4C04-8B6F-7894F6692BB7}">
  <ds:schemaRefs>
    <ds:schemaRef ds:uri="http://schemas.microsoft.com/sharepoint/v3/contenttype/forms"/>
  </ds:schemaRefs>
</ds:datastoreItem>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3886</TotalTime>
  <Words>149</Words>
  <Application>Microsoft Macintosh PowerPoint</Application>
  <PresentationFormat>Custom</PresentationFormat>
  <Paragraphs>40</Paragraphs>
  <Slides>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vt:i4>
      </vt:variant>
    </vt:vector>
  </HeadingPairs>
  <TitlesOfParts>
    <vt:vector size="15" baseType="lpstr">
      <vt:lpstr>Wingdings</vt:lpstr>
      <vt:lpstr>Barlow Light</vt:lpstr>
      <vt:lpstr>Barlow</vt:lpstr>
      <vt:lpstr>Courier New</vt:lpstr>
      <vt:lpstr>Aptos</vt:lpstr>
      <vt:lpstr>Arial</vt:lpstr>
      <vt:lpstr>YaleNew Bold</vt:lpstr>
      <vt:lpstr>YaleNew</vt:lpstr>
      <vt:lpstr>Cambria Math</vt:lpstr>
      <vt:lpstr>Calibri</vt:lpstr>
      <vt:lpstr>Office Theme</vt:lpstr>
      <vt:lpstr>Diagrams and Figures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DSDE PPT Template - White</dc:title>
  <cp:lastModifiedBy>Golden, Shelby</cp:lastModifiedBy>
  <cp:revision>14</cp:revision>
  <cp:lastPrinted>2024-10-24T22:13:44Z</cp:lastPrinted>
  <dcterms:created xsi:type="dcterms:W3CDTF">2006-08-16T00:00:00Z</dcterms:created>
  <dcterms:modified xsi:type="dcterms:W3CDTF">2025-07-09T02:14:33Z</dcterms:modified>
  <dc:identifier>DAGTw7HeiKM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0x010100F720CDF03C7FDC408CE7AF92CE468731</vt:lpwstr>
  </property>
  <property fmtid="{D5CDD505-2E9C-101B-9397-08002B2CF9AE}" pid="3" name="MediaServiceImageTags">
    <vt:lpwstr/>
  </property>
</Properties>
</file>